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</p:sldMasterIdLst>
  <p:notesMasterIdLst>
    <p:notesMasterId r:id="rId15"/>
  </p:notesMasterIdLst>
  <p:sldIdLst>
    <p:sldId id="2147482116" r:id="rId6"/>
    <p:sldId id="2147483600" r:id="rId7"/>
    <p:sldId id="2147483597" r:id="rId8"/>
    <p:sldId id="2147482095" r:id="rId9"/>
    <p:sldId id="2147483603" r:id="rId10"/>
    <p:sldId id="2147482092" r:id="rId11"/>
    <p:sldId id="2147482676" r:id="rId12"/>
    <p:sldId id="2147473727" r:id="rId13"/>
    <p:sldId id="281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A2DD76-D255-90BF-6B2B-F9BD42FC05A1}" name="Patrick Otto" initials="PO" userId="S::patrick.otto@bbraun.com::630f1c5e-fd29-49cc-83f1-4ef525ee6e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7A"/>
    <a:srgbClr val="FFFFFF"/>
    <a:srgbClr val="DFDBD3"/>
    <a:srgbClr val="9E2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3B1F89-D604-4922-9C45-BD5CF7CCD9DC}" v="1" dt="2025-06-11T07:10:10.5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4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Weix" userId="afcd1bd5-e2a4-4526-a89a-146563f98281" providerId="ADAL" clId="{563B1F89-D604-4922-9C45-BD5CF7CCD9DC}"/>
    <pc:docChg chg="addSld delSld modSld delSection modSection">
      <pc:chgData name="Patrick Weix" userId="afcd1bd5-e2a4-4526-a89a-146563f98281" providerId="ADAL" clId="{563B1F89-D604-4922-9C45-BD5CF7CCD9DC}" dt="2025-06-11T07:10:23.280" v="8" actId="20577"/>
      <pc:docMkLst>
        <pc:docMk/>
      </pc:docMkLst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4098130008" sldId="268"/>
        </pc:sldMkLst>
      </pc:sldChg>
      <pc:sldChg chg="modSp add mod">
        <pc:chgData name="Patrick Weix" userId="afcd1bd5-e2a4-4526-a89a-146563f98281" providerId="ADAL" clId="{563B1F89-D604-4922-9C45-BD5CF7CCD9DC}" dt="2025-06-11T07:10:15.340" v="7" actId="20577"/>
        <pc:sldMkLst>
          <pc:docMk/>
          <pc:sldMk cId="4213575017" sldId="281"/>
        </pc:sldMkLst>
        <pc:spChg chg="mod">
          <ac:chgData name="Patrick Weix" userId="afcd1bd5-e2a4-4526-a89a-146563f98281" providerId="ADAL" clId="{563B1F89-D604-4922-9C45-BD5CF7CCD9DC}" dt="2025-06-11T07:10:15.340" v="7" actId="20577"/>
          <ac:spMkLst>
            <pc:docMk/>
            <pc:sldMk cId="4213575017" sldId="281"/>
            <ac:spMk id="5" creationId="{429159EC-3DA2-F3A7-A4CC-D58B19F9708F}"/>
          </ac:spMkLst>
        </pc:spChg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1786234752" sldId="2147482064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1961224570" sldId="2147482089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1422926335" sldId="2147482091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2504137571" sldId="2147482101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1830788002" sldId="2147482107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4174017166" sldId="2147482108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1251659630" sldId="2147482109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4204205172" sldId="2147482110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2399379366" sldId="2147482112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4005654464" sldId="2147482114"/>
        </pc:sldMkLst>
      </pc:sldChg>
      <pc:sldChg chg="modSp mod">
        <pc:chgData name="Patrick Weix" userId="afcd1bd5-e2a4-4526-a89a-146563f98281" providerId="ADAL" clId="{563B1F89-D604-4922-9C45-BD5CF7CCD9DC}" dt="2025-06-11T07:10:23.280" v="8" actId="20577"/>
        <pc:sldMkLst>
          <pc:docMk/>
          <pc:sldMk cId="2000221293" sldId="2147482116"/>
        </pc:sldMkLst>
        <pc:spChg chg="mod">
          <ac:chgData name="Patrick Weix" userId="afcd1bd5-e2a4-4526-a89a-146563f98281" providerId="ADAL" clId="{563B1F89-D604-4922-9C45-BD5CF7CCD9DC}" dt="2025-06-11T07:10:23.280" v="8" actId="20577"/>
          <ac:spMkLst>
            <pc:docMk/>
            <pc:sldMk cId="2000221293" sldId="2147482116"/>
            <ac:spMk id="7" creationId="{C3593EA5-492E-C5C0-67D7-D77E529629B6}"/>
          </ac:spMkLst>
        </pc:spChg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936751996" sldId="2147483601"/>
        </pc:sldMkLst>
      </pc:sldChg>
      <pc:sldChg chg="del">
        <pc:chgData name="Patrick Weix" userId="afcd1bd5-e2a4-4526-a89a-146563f98281" providerId="ADAL" clId="{563B1F89-D604-4922-9C45-BD5CF7CCD9DC}" dt="2025-06-11T07:10:12.078" v="4" actId="47"/>
        <pc:sldMkLst>
          <pc:docMk/>
          <pc:sldMk cId="2122884617" sldId="2147483602"/>
        </pc:sldMkLst>
      </pc:sldChg>
      <pc:sldChg chg="del">
        <pc:chgData name="Patrick Weix" userId="afcd1bd5-e2a4-4526-a89a-146563f98281" providerId="ADAL" clId="{563B1F89-D604-4922-9C45-BD5CF7CCD9DC}" dt="2025-06-11T07:10:02.664" v="2" actId="47"/>
        <pc:sldMkLst>
          <pc:docMk/>
          <pc:sldMk cId="3502019554" sldId="2147483606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1432496116" sldId="2147483607"/>
        </pc:sldMkLst>
      </pc:sldChg>
      <pc:sldChg chg="del">
        <pc:chgData name="Patrick Weix" userId="afcd1bd5-e2a4-4526-a89a-146563f98281" providerId="ADAL" clId="{563B1F89-D604-4922-9C45-BD5CF7CCD9DC}" dt="2025-06-11T07:09:57.622" v="0" actId="18676"/>
        <pc:sldMkLst>
          <pc:docMk/>
          <pc:sldMk cId="3309249755" sldId="2147483608"/>
        </pc:sldMkLst>
      </pc:sldChg>
      <pc:sldMasterChg chg="delSldLayout">
        <pc:chgData name="Patrick Weix" userId="afcd1bd5-e2a4-4526-a89a-146563f98281" providerId="ADAL" clId="{563B1F89-D604-4922-9C45-BD5CF7CCD9DC}" dt="2025-06-11T07:10:02.664" v="2" actId="47"/>
        <pc:sldMasterMkLst>
          <pc:docMk/>
          <pc:sldMasterMk cId="4058708739" sldId="2147483660"/>
        </pc:sldMasterMkLst>
        <pc:sldLayoutChg chg="del">
          <pc:chgData name="Patrick Weix" userId="afcd1bd5-e2a4-4526-a89a-146563f98281" providerId="ADAL" clId="{563B1F89-D604-4922-9C45-BD5CF7CCD9DC}" dt="2025-06-11T07:10:02.664" v="2" actId="47"/>
          <pc:sldLayoutMkLst>
            <pc:docMk/>
            <pc:sldMasterMk cId="4058708739" sldId="2147483660"/>
            <pc:sldLayoutMk cId="1927326842" sldId="2147483673"/>
          </pc:sldLayoutMkLst>
        </pc:sldLayoutChg>
        <pc:sldLayoutChg chg="del">
          <pc:chgData name="Patrick Weix" userId="afcd1bd5-e2a4-4526-a89a-146563f98281" providerId="ADAL" clId="{563B1F89-D604-4922-9C45-BD5CF7CCD9DC}" dt="2025-06-11T07:09:57.622" v="0" actId="18676"/>
          <pc:sldLayoutMkLst>
            <pc:docMk/>
            <pc:sldMasterMk cId="4058708739" sldId="2147483660"/>
            <pc:sldLayoutMk cId="136229942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C205E-0EF1-4222-A864-E6D7219E0C52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0B7B6-3971-4FEE-ABA6-996C41CF3B2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77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CategoryTitle:SlideTitleBlockBottomRight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63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7E81B-7C28-ACDD-1113-B59B5B53A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DD98DB5-A8E3-4320-7722-1BC8BB292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4400" y="381000"/>
            <a:ext cx="5029200" cy="2830513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A6EF26A-BD09-9001-2144-C69A18C4A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</p:spPr>
        <p:txBody>
          <a:bodyPr anchor="t" anchorCtr="0"/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7989AC-8E7E-80F8-91C0-B75701968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509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509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3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150945">
              <a:defRPr/>
            </a:pPr>
            <a:fld id="{97C27236-3239-44C6-8255-61E4D0637A97}" type="slidenum">
              <a:rPr lang="de-DE" sz="1400">
                <a:solidFill>
                  <a:prstClr val="black"/>
                </a:solidFill>
              </a:rPr>
              <a:pPr defTabSz="1150945">
                <a:defRPr/>
              </a:pPr>
              <a:t>8</a:t>
            </a:fld>
            <a:endParaRPr lang="de-DE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categoryEnd:slideEnd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27236-3239-44C6-8255-61E4D0637A9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04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3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7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15.emf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8580" y="4256899"/>
            <a:ext cx="9646958" cy="467892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2800" kern="1200" cap="all" baseline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8580" y="4652890"/>
            <a:ext cx="9646958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2000" kern="1200" cap="all" baseline="0" dirty="0">
                <a:solidFill>
                  <a:srgbClr val="711E8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09225" y="5156793"/>
            <a:ext cx="9646313" cy="1367835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4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Rechteck 8"/>
          <p:cNvSpPr/>
          <p:nvPr userDrawn="1"/>
        </p:nvSpPr>
        <p:spPr bwMode="gray">
          <a:xfrm>
            <a:off x="0" y="1089623"/>
            <a:ext cx="1993381" cy="3059143"/>
          </a:xfrm>
          <a:prstGeom prst="rect">
            <a:avLst/>
          </a:prstGeom>
          <a:solidFill>
            <a:srgbClr val="00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1766" y="374274"/>
            <a:ext cx="1466468" cy="3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046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198489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270" imgH="270" progId="TCLayout.ActiveDocument.1">
                  <p:embed/>
                </p:oleObj>
              </mc:Choice>
              <mc:Fallback>
                <p:oleObj name="think-cell Foli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63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B. Braun Melsungen AG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3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44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B. Braun Melsungen AG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692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77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562699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2194787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40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50148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0100" y="5661248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02392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82191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66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56999" y="2060097"/>
            <a:ext cx="10797188" cy="424716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92286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731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310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lang="de-DE" sz="12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864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371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443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074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icon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image</a:t>
            </a:r>
            <a:r>
              <a:rPr lang="de-DE"/>
              <a:t> (</a:t>
            </a:r>
            <a:r>
              <a:rPr lang="de-DE" err="1"/>
              <a:t>delete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message</a:t>
            </a:r>
            <a:r>
              <a:rPr lang="de-DE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6267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</a:t>
            </a:r>
            <a:r>
              <a:rPr lang="de-DE" err="1"/>
              <a:t>text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related</a:t>
            </a:r>
            <a:r>
              <a:rPr lang="de-DE"/>
              <a:t>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953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960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51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226" y="2421169"/>
            <a:ext cx="9646313" cy="431900"/>
          </a:xfrm>
        </p:spPr>
        <p:txBody>
          <a:bodyPr lIns="0" tIns="0" rIns="0" bIns="0" anchor="b" anchorCtr="0">
            <a:noAutofit/>
          </a:bodyPr>
          <a:lstStyle>
            <a:lvl1pPr algn="l">
              <a:defRPr lang="en-US" sz="2800" kern="1200" cap="all" baseline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226" y="2781079"/>
            <a:ext cx="9646313" cy="359917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2000" kern="1200" cap="all" baseline="0" dirty="0">
                <a:solidFill>
                  <a:srgbClr val="711E8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/>
              <a:t>Formatvorlage des Untertitelmasters durch Klicken bearbeiten</a:t>
            </a:r>
          </a:p>
        </p:txBody>
      </p:sp>
      <p:sp>
        <p:nvSpPr>
          <p:cNvPr id="9" name="Rechteck 8"/>
          <p:cNvSpPr/>
          <p:nvPr userDrawn="1"/>
        </p:nvSpPr>
        <p:spPr bwMode="gray">
          <a:xfrm>
            <a:off x="-770" y="1089283"/>
            <a:ext cx="1994151" cy="2231731"/>
          </a:xfrm>
          <a:prstGeom prst="rect">
            <a:avLst/>
          </a:prstGeom>
          <a:solidFill>
            <a:srgbClr val="00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1766" y="374274"/>
            <a:ext cx="1466468" cy="3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7534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4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C0538-106B-0AA1-2B98-E91E62A59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098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4116388" cy="6858000"/>
          </a:xfrm>
          <a:solidFill>
            <a:schemeClr val="bg1"/>
          </a:solidFill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>
                <a:latin typeface="Arial" panose="020B0604020202020204" pitchFamily="34" charset="0"/>
              </a:defRPr>
            </a:lvl5pPr>
            <a:lvl6pPr>
              <a:defRPr lang="de-DE"/>
            </a:lvl6pPr>
            <a:lvl7pPr>
              <a:defRPr lang="de-DE"/>
            </a:lvl7pPr>
            <a:lvl8pPr>
              <a:defRPr lang="de-DE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D5FDD-1FB6-81AC-D9EB-19DCE60BC5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8" y="1"/>
            <a:ext cx="8075612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6994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849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C2ED1C-2764-0430-43DF-351CF182A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83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16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68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7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8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39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9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0" y="2060099"/>
            <a:ext cx="10798140" cy="3383766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7000" y="5659714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3281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65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00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14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54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2856756" cy="6858000"/>
          </a:xfrm>
          <a:solidFill>
            <a:schemeClr val="tx1">
              <a:alpha val="60000"/>
            </a:schemeClr>
          </a:solidFill>
        </p:spPr>
        <p:txBody>
          <a:bodyPr lIns="252000" tIns="450000" rIns="180000" bIns="450000" anchor="t" anchorCtr="0"/>
          <a:lstStyle>
            <a:lvl1pPr algn="l">
              <a:defRPr sz="1800">
                <a:solidFill>
                  <a:schemeClr val="bg1"/>
                </a:solidFill>
              </a:defRPr>
            </a:lvl1pPr>
            <a:lvl2pPr algn="l">
              <a:defRPr sz="1800">
                <a:solidFill>
                  <a:schemeClr val="bg1"/>
                </a:solidFill>
              </a:defRPr>
            </a:lvl2pPr>
            <a:lvl3pPr algn="l">
              <a:defRPr sz="1800">
                <a:solidFill>
                  <a:schemeClr val="bg1"/>
                </a:solidFill>
              </a:defRPr>
            </a:lvl3pPr>
            <a:lvl4pPr algn="l">
              <a:defRPr sz="1800">
                <a:solidFill>
                  <a:schemeClr val="bg1"/>
                </a:solidFill>
              </a:defRPr>
            </a:lvl4pPr>
            <a:lvl5pPr algn="l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219573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Formatvorlage</a:t>
            </a:r>
            <a:r>
              <a:rPr lang="en-US"/>
              <a:t> des </a:t>
            </a:r>
            <a:r>
              <a:rPr lang="en-US" err="1"/>
              <a:t>Untertitelmasters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17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2251853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28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noProof="0" err="1"/>
              <a:t>Titelmasterformat</a:t>
            </a:r>
            <a:r>
              <a:rPr lang="en-US" noProof="0"/>
              <a:t> durch </a:t>
            </a:r>
            <a:r>
              <a:rPr lang="en-US" noProof="0" err="1"/>
              <a:t>Klicken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3517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826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en-US" err="1"/>
              <a:t>Titelmasterformat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  <a:p>
            <a:pPr lvl="5"/>
            <a:r>
              <a:rPr lang="en-US" noProof="0" err="1"/>
              <a:t>Sechste</a:t>
            </a:r>
            <a:r>
              <a:rPr lang="en-US" noProof="0"/>
              <a:t> Ebene</a:t>
            </a:r>
          </a:p>
          <a:p>
            <a:pPr lvl="6"/>
            <a:r>
              <a:rPr lang="en-US" noProof="0" err="1"/>
              <a:t>Siebte</a:t>
            </a:r>
            <a:r>
              <a:rPr lang="en-US" noProof="0"/>
              <a:t> Ebene</a:t>
            </a:r>
          </a:p>
          <a:p>
            <a:pPr lvl="7"/>
            <a:r>
              <a:rPr lang="en-US" noProof="0" err="1"/>
              <a:t>Achte</a:t>
            </a:r>
            <a:r>
              <a:rPr lang="en-US" noProof="0"/>
              <a:t> Ebene</a:t>
            </a:r>
          </a:p>
          <a:p>
            <a:pPr lvl="8"/>
            <a:r>
              <a:rPr lang="en-US" noProof="0" err="1"/>
              <a:t>Neunte</a:t>
            </a:r>
            <a:r>
              <a:rPr lang="en-US" noProof="0"/>
              <a:t> Ebene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Space for your icon or image (delete this message)</a:t>
            </a:r>
          </a:p>
        </p:txBody>
      </p:sp>
    </p:spTree>
    <p:extLst>
      <p:ext uri="{BB962C8B-B14F-4D97-AF65-F5344CB8AC3E}">
        <p14:creationId xmlns:p14="http://schemas.microsoft.com/office/powerpoint/2010/main" val="1824496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Insert a text that is related </a:t>
            </a:r>
          </a:p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Fünfte</a:t>
            </a:r>
            <a:r>
              <a:rPr lang="en-US"/>
              <a:t> Ebene</a:t>
            </a:r>
          </a:p>
          <a:p>
            <a:pPr lvl="3"/>
            <a:r>
              <a:rPr lang="en-US" err="1"/>
              <a:t>Sechste</a:t>
            </a:r>
            <a:r>
              <a:rPr lang="en-US"/>
              <a:t> Ebene</a:t>
            </a:r>
          </a:p>
          <a:p>
            <a:pPr lvl="6"/>
            <a:r>
              <a:rPr lang="en-US" err="1"/>
              <a:t>Siebte</a:t>
            </a:r>
            <a:r>
              <a:rPr lang="en-US"/>
              <a:t> Ebene</a:t>
            </a:r>
          </a:p>
          <a:p>
            <a:pPr lvl="7"/>
            <a:r>
              <a:rPr lang="en-US" err="1"/>
              <a:t>Achte</a:t>
            </a:r>
            <a:r>
              <a:rPr lang="en-US"/>
              <a:t> Ebene</a:t>
            </a:r>
          </a:p>
          <a:p>
            <a:pPr lvl="8"/>
            <a:r>
              <a:rPr lang="en-US" err="1"/>
              <a:t>Neunte</a:t>
            </a:r>
            <a:r>
              <a:rPr lang="en-US"/>
              <a:t>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936858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1" y="2060098"/>
            <a:ext cx="10800522" cy="338376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B. Braun Melsungen AG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7000" y="5659714"/>
            <a:ext cx="10798538" cy="647550"/>
          </a:xfrm>
          <a:prstGeom prst="rect">
            <a:avLst/>
          </a:prstGeom>
          <a:solidFill>
            <a:srgbClr val="00B482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6172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  <a:p>
            <a:pPr lvl="5"/>
            <a:r>
              <a:rPr lang="en-US" err="1"/>
              <a:t>Sechste</a:t>
            </a:r>
            <a:r>
              <a:rPr lang="en-US"/>
              <a:t> Ebene</a:t>
            </a:r>
          </a:p>
          <a:p>
            <a:pPr lvl="6"/>
            <a:r>
              <a:rPr lang="en-US" err="1"/>
              <a:t>Siebte</a:t>
            </a:r>
            <a:r>
              <a:rPr lang="en-US"/>
              <a:t> Ebene</a:t>
            </a:r>
          </a:p>
          <a:p>
            <a:pPr lvl="7"/>
            <a:r>
              <a:rPr lang="en-US" err="1"/>
              <a:t>Achte</a:t>
            </a:r>
            <a:r>
              <a:rPr lang="en-US"/>
              <a:t> Ebene</a:t>
            </a:r>
          </a:p>
          <a:p>
            <a:pPr lvl="8"/>
            <a:r>
              <a:rPr lang="en-US" err="1"/>
              <a:t>Neunte</a:t>
            </a:r>
            <a:r>
              <a:rPr lang="en-US"/>
              <a:t> Ebene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535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noFill/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en-US" err="1"/>
              <a:t>Zweite</a:t>
            </a:r>
            <a:r>
              <a:rPr lang="en-US"/>
              <a:t>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en-US" err="1"/>
              <a:t>Dritte</a:t>
            </a:r>
            <a:r>
              <a:rPr lang="en-US"/>
              <a:t>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en-US" err="1"/>
              <a:t>Vierte</a:t>
            </a:r>
            <a:r>
              <a:rPr lang="en-US"/>
              <a:t>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en-US" err="1"/>
              <a:t>Fünfte</a:t>
            </a:r>
            <a:r>
              <a:rPr lang="en-US"/>
              <a:t>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en-US" err="1"/>
              <a:t>Sechste</a:t>
            </a:r>
            <a:r>
              <a:rPr lang="en-US"/>
              <a:t>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en-US" err="1"/>
              <a:t>Siebte</a:t>
            </a:r>
            <a:r>
              <a:rPr lang="en-US"/>
              <a:t>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en-US" err="1"/>
              <a:t>Achte</a:t>
            </a:r>
            <a:r>
              <a:rPr lang="en-US"/>
              <a:t>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en-US" err="1"/>
              <a:t>Neunte</a:t>
            </a:r>
            <a:r>
              <a:rPr lang="en-US"/>
              <a:t> Ebene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4160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  <a:p>
            <a:pPr lvl="5"/>
            <a:r>
              <a:rPr lang="en-US" err="1"/>
              <a:t>Sechste</a:t>
            </a:r>
            <a:r>
              <a:rPr lang="en-US"/>
              <a:t> Ebene</a:t>
            </a:r>
          </a:p>
          <a:p>
            <a:pPr lvl="6"/>
            <a:r>
              <a:rPr lang="en-US" err="1"/>
              <a:t>Siebte</a:t>
            </a:r>
            <a:r>
              <a:rPr lang="en-US"/>
              <a:t> Ebene</a:t>
            </a:r>
          </a:p>
          <a:p>
            <a:pPr lvl="7"/>
            <a:r>
              <a:rPr lang="en-US" err="1"/>
              <a:t>Achte</a:t>
            </a:r>
            <a:r>
              <a:rPr lang="en-US"/>
              <a:t> Ebene</a:t>
            </a:r>
          </a:p>
          <a:p>
            <a:pPr lvl="8"/>
            <a:r>
              <a:rPr lang="en-US" err="1"/>
              <a:t>Neunte</a:t>
            </a:r>
            <a:r>
              <a:rPr lang="en-US"/>
              <a:t> Ebene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592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err="1"/>
              <a:t>Titelmasterformat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Formatvorlage</a:t>
            </a:r>
            <a:r>
              <a:rPr lang="en-US"/>
              <a:t> des </a:t>
            </a:r>
            <a:r>
              <a:rPr lang="en-US" err="1"/>
              <a:t>Untertitelmasters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03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err="1"/>
              <a:t>Titelmasterformat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Formatvorlage</a:t>
            </a:r>
            <a:r>
              <a:rPr lang="en-US"/>
              <a:t> des </a:t>
            </a:r>
            <a:r>
              <a:rPr lang="en-US" err="1"/>
              <a:t>Untertitelmasters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54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err="1"/>
              <a:t>Formatvorlage</a:t>
            </a:r>
            <a:r>
              <a:rPr lang="en-US"/>
              <a:t> des </a:t>
            </a:r>
            <a:r>
              <a:rPr lang="en-US" err="1"/>
              <a:t>Untertitelmasters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50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err="1"/>
              <a:t>Titelmasterformat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14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err="1"/>
              <a:t>Titelmasterformat</a:t>
            </a:r>
            <a:r>
              <a:rPr lang="en-US"/>
              <a:t> durch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55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065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3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248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24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6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57003" y="2060102"/>
            <a:ext cx="10798140" cy="424703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902903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3" y="2060099"/>
            <a:ext cx="10798140" cy="3383766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6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1057004" y="5659714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44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354767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1" y="2060100"/>
            <a:ext cx="10800523" cy="338376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6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6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1057001" y="5659714"/>
            <a:ext cx="10798539" cy="647550"/>
          </a:xfrm>
          <a:prstGeom prst="rect">
            <a:avLst/>
          </a:prstGeom>
          <a:solidFill>
            <a:srgbClr val="00B482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44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831504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defTabSz="1088776"/>
            <a:r>
              <a:rPr lang="en-US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en-US" sz="2100">
                <a:solidFill>
                  <a:srgbClr val="000000"/>
                </a:solidFill>
              </a:rPr>
              <a:pPr defTabSz="1088776"/>
              <a:t>‹Nr.›</a:t>
            </a:fld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57000" y="2060098"/>
            <a:ext cx="10798140" cy="4247039"/>
          </a:xfrm>
        </p:spPr>
        <p:txBody>
          <a:bodyPr/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4"/>
            <a:r>
              <a:rPr lang="en-US" noProof="0" err="1"/>
              <a:t>Fünfte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46437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0" y="2060099"/>
            <a:ext cx="10798140" cy="3383766"/>
          </a:xfrm>
        </p:spPr>
        <p:txBody>
          <a:bodyPr/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4"/>
            <a:r>
              <a:rPr lang="en-US" noProof="0" err="1"/>
              <a:t>Fünfte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defTabSz="1088776"/>
            <a:r>
              <a:rPr lang="en-US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en-US" sz="2100">
                <a:solidFill>
                  <a:srgbClr val="000000"/>
                </a:solidFill>
              </a:rPr>
              <a:pPr defTabSz="1088776"/>
              <a:t>‹Nr.›</a:t>
            </a:fld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1057000" y="5659714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Textmasterformate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51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1" y="2060098"/>
            <a:ext cx="10800522" cy="3383765"/>
          </a:xfrm>
        </p:spPr>
        <p:txBody>
          <a:bodyPr/>
          <a:lstStyle/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2"/>
            <a:r>
              <a:rPr lang="en-US" err="1"/>
              <a:t>Dritte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3"/>
            <a:r>
              <a:rPr lang="en-US" err="1"/>
              <a:t>Vierte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  <a:p>
            <a:pPr lvl="4"/>
            <a:r>
              <a:rPr lang="en-US" err="1"/>
              <a:t>Fünfte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pPr defTabSz="1088776"/>
            <a:r>
              <a:rPr lang="en-US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en-US" sz="2100">
                <a:solidFill>
                  <a:srgbClr val="000000"/>
                </a:solidFill>
              </a:rPr>
              <a:pPr defTabSz="1088776"/>
              <a:t>‹Nr.›</a:t>
            </a:fld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1057000" y="5659714"/>
            <a:ext cx="10798538" cy="647550"/>
          </a:xfrm>
          <a:prstGeom prst="rect">
            <a:avLst/>
          </a:prstGeom>
          <a:solidFill>
            <a:srgbClr val="00B482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err="1"/>
              <a:t>Textmasterformate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</a:t>
            </a:r>
            <a:r>
              <a:rPr lang="en-US" err="1"/>
              <a:t>Ebene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86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defTabSz="1088776"/>
            <a:r>
              <a:rPr lang="de-DE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de-DE" sz="2100" smtClean="0">
                <a:solidFill>
                  <a:srgbClr val="000000"/>
                </a:solidFill>
              </a:rPr>
              <a:pPr defTabSz="1088776"/>
              <a:t>‹Nr.›</a:t>
            </a:fld>
            <a:endParaRPr lang="de-DE" sz="2100">
              <a:solidFill>
                <a:srgbClr val="00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57000" y="2060098"/>
            <a:ext cx="10798140" cy="424703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813472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0" y="2060099"/>
            <a:ext cx="10798140" cy="3383766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defTabSz="1088776"/>
            <a:r>
              <a:rPr lang="de-DE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de-DE" sz="2100" smtClean="0">
                <a:solidFill>
                  <a:srgbClr val="000000"/>
                </a:solidFill>
              </a:rPr>
              <a:pPr defTabSz="1088776"/>
              <a:t>‹Nr.›</a:t>
            </a:fld>
            <a:endParaRPr lang="de-DE" sz="210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1057000" y="5659714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31408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1" y="2060098"/>
            <a:ext cx="10800522" cy="338376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pPr defTabSz="1088776"/>
            <a:r>
              <a:rPr lang="de-DE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de-DE" sz="2100" smtClean="0">
                <a:solidFill>
                  <a:srgbClr val="000000"/>
                </a:solidFill>
              </a:rPr>
              <a:pPr defTabSz="1088776"/>
              <a:t>‹Nr.›</a:t>
            </a:fld>
            <a:endParaRPr lang="de-DE" sz="210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1057000" y="5659714"/>
            <a:ext cx="10798538" cy="647550"/>
          </a:xfrm>
          <a:prstGeom prst="rect">
            <a:avLst/>
          </a:prstGeom>
          <a:solidFill>
            <a:srgbClr val="00B482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9751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6752" y="1988679"/>
            <a:ext cx="5219221" cy="4318587"/>
          </a:xfrm>
        </p:spPr>
        <p:txBody>
          <a:bodyPr vert="horz" lIns="0" tIns="0" rIns="0" bIns="0" rtlCol="0">
            <a:noAutofit/>
          </a:bodyPr>
          <a:lstStyle>
            <a:lvl1pPr>
              <a:defRPr lang="de-DE" sz="1900" smtClean="0"/>
            </a:lvl1pPr>
            <a:lvl2pPr>
              <a:defRPr lang="de-DE" sz="1900" smtClean="0"/>
            </a:lvl2pPr>
            <a:lvl3pPr>
              <a:defRPr lang="de-DE" sz="1900" smtClean="0"/>
            </a:lvl3pPr>
            <a:lvl4pPr>
              <a:defRPr lang="de-DE" sz="1900" smtClean="0"/>
            </a:lvl4pPr>
            <a:lvl5pPr>
              <a:defRPr lang="de-DE" sz="1900"/>
            </a:lvl5pPr>
            <a:lvl6pPr marL="814439" indent="0">
              <a:spcBef>
                <a:spcPts val="457"/>
              </a:spcBef>
              <a:buNone/>
              <a:defRPr sz="1900"/>
            </a:lvl6pPr>
            <a:lvl7pPr marL="814439" indent="0">
              <a:spcBef>
                <a:spcPts val="457"/>
              </a:spcBef>
              <a:buNone/>
              <a:defRPr sz="1900"/>
            </a:lvl7pPr>
            <a:lvl8pPr marL="814439" indent="0">
              <a:spcBef>
                <a:spcPts val="457"/>
              </a:spcBef>
              <a:buNone/>
              <a:defRPr sz="1900"/>
            </a:lvl8pPr>
            <a:lvl9pPr marL="814439" indent="0">
              <a:spcBef>
                <a:spcPts val="457"/>
              </a:spcBef>
              <a:buNone/>
              <a:defRPr sz="19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919" y="1988678"/>
            <a:ext cx="5218641" cy="4318586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  <a:lvl6pPr marL="814439" indent="0">
              <a:spcBef>
                <a:spcPts val="457"/>
              </a:spcBef>
              <a:buNone/>
              <a:defRPr sz="1900"/>
            </a:lvl6pPr>
            <a:lvl7pPr marL="814439" indent="0">
              <a:spcBef>
                <a:spcPts val="457"/>
              </a:spcBef>
              <a:buNone/>
              <a:defRPr sz="1900"/>
            </a:lvl7pPr>
            <a:lvl8pPr marL="814439" indent="0">
              <a:spcBef>
                <a:spcPts val="457"/>
              </a:spcBef>
              <a:buNone/>
              <a:defRPr sz="1900"/>
            </a:lvl8pPr>
            <a:lvl9pPr marL="814439" indent="0">
              <a:spcBef>
                <a:spcPts val="457"/>
              </a:spcBef>
              <a:buNone/>
              <a:defRPr sz="19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2144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2023 Roadmap - Div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Gerader Verbinder 17"/>
          <p:cNvCxnSpPr/>
          <p:nvPr userDrawn="1"/>
        </p:nvCxnSpPr>
        <p:spPr>
          <a:xfrm flipH="1" flipV="1">
            <a:off x="516564" y="3704332"/>
            <a:ext cx="103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 userDrawn="1"/>
        </p:nvCxnSpPr>
        <p:spPr>
          <a:xfrm flipH="1" flipV="1">
            <a:off x="516480" y="2119871"/>
            <a:ext cx="1036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 userDrawn="1"/>
        </p:nvCxnSpPr>
        <p:spPr>
          <a:xfrm flipH="1" flipV="1">
            <a:off x="542494" y="5288061"/>
            <a:ext cx="103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 50"/>
          <p:cNvSpPr/>
          <p:nvPr userDrawn="1"/>
        </p:nvSpPr>
        <p:spPr bwMode="gray">
          <a:xfrm rot="16200000">
            <a:off x="-2328603" y="3680696"/>
            <a:ext cx="6156000" cy="18000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88776"/>
            <a:r>
              <a:rPr lang="en-AU" sz="1200">
                <a:solidFill>
                  <a:srgbClr val="000000"/>
                </a:solidFill>
              </a:rPr>
              <a:t>DEFINE FINANCIAL TARGETS / KPI</a:t>
            </a:r>
          </a:p>
        </p:txBody>
      </p:sp>
      <p:cxnSp>
        <p:nvCxnSpPr>
          <p:cNvPr id="42" name="Gerader Verbinder 41"/>
          <p:cNvCxnSpPr/>
          <p:nvPr userDrawn="1"/>
        </p:nvCxnSpPr>
        <p:spPr>
          <a:xfrm>
            <a:off x="4727848" y="565743"/>
            <a:ext cx="0" cy="6309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7932204" y="548680"/>
            <a:ext cx="0" cy="6309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 userDrawn="1"/>
        </p:nvCxnSpPr>
        <p:spPr>
          <a:xfrm>
            <a:off x="5528937" y="665426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 userDrawn="1"/>
        </p:nvCxnSpPr>
        <p:spPr>
          <a:xfrm>
            <a:off x="6330026" y="599113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 userDrawn="1"/>
        </p:nvCxnSpPr>
        <p:spPr>
          <a:xfrm>
            <a:off x="7131115" y="665426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 userDrawn="1"/>
        </p:nvSpPr>
        <p:spPr bwMode="gray">
          <a:xfrm>
            <a:off x="0" y="-1"/>
            <a:ext cx="11496600" cy="298801"/>
          </a:xfrm>
          <a:prstGeom prst="rect">
            <a:avLst/>
          </a:prstGeom>
          <a:solidFill>
            <a:srgbClr val="00B48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prstClr val="black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0" rtlCol="0" anchor="ctr"/>
          <a:lstStyle/>
          <a:p>
            <a:pPr defTabSz="1088776"/>
            <a:r>
              <a:rPr lang="de-DE" sz="1800">
                <a:solidFill>
                  <a:srgbClr val="FFFFFF"/>
                </a:solidFill>
                <a:cs typeface="Arial" panose="020B0604020202020204" pitchFamily="34" charset="0"/>
              </a:rPr>
              <a:t>2023 ROADMAP | 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1559496" y="540261"/>
            <a:ext cx="0" cy="6309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704" y="-207276"/>
            <a:ext cx="1152000" cy="1152000"/>
          </a:xfrm>
          <a:prstGeom prst="rect">
            <a:avLst/>
          </a:prstGeom>
        </p:spPr>
      </p:pic>
      <p:sp>
        <p:nvSpPr>
          <p:cNvPr id="27" name="Rechteck 26"/>
          <p:cNvSpPr/>
          <p:nvPr userDrawn="1"/>
        </p:nvSpPr>
        <p:spPr bwMode="gray">
          <a:xfrm>
            <a:off x="10971182" y="6773282"/>
            <a:ext cx="1224000" cy="8260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Rechteck 27"/>
          <p:cNvSpPr/>
          <p:nvPr userDrawn="1"/>
        </p:nvSpPr>
        <p:spPr bwMode="gray">
          <a:xfrm>
            <a:off x="10971182" y="2046331"/>
            <a:ext cx="1224000" cy="8778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Rechteck 28"/>
          <p:cNvSpPr/>
          <p:nvPr userDrawn="1"/>
        </p:nvSpPr>
        <p:spPr bwMode="gray">
          <a:xfrm>
            <a:off x="10973216" y="5219230"/>
            <a:ext cx="1224000" cy="8260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94" y="6177192"/>
            <a:ext cx="1528236" cy="6994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498" y="1503521"/>
            <a:ext cx="1354853" cy="62054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528" y="4595520"/>
            <a:ext cx="1522765" cy="696896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297" y="2929719"/>
            <a:ext cx="1699770" cy="778521"/>
          </a:xfrm>
          <a:prstGeom prst="rect">
            <a:avLst/>
          </a:prstGeom>
        </p:spPr>
      </p:pic>
      <p:sp>
        <p:nvSpPr>
          <p:cNvPr id="16" name="Rechteck 15"/>
          <p:cNvSpPr/>
          <p:nvPr userDrawn="1"/>
        </p:nvSpPr>
        <p:spPr bwMode="gray">
          <a:xfrm rot="16200000">
            <a:off x="-2616631" y="3645380"/>
            <a:ext cx="6228000" cy="18000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88776"/>
            <a:r>
              <a:rPr lang="en-AU" sz="1200">
                <a:solidFill>
                  <a:srgbClr val="000000"/>
                </a:solidFill>
              </a:rPr>
              <a:t>COMMUNICATE STRATEGIC TARGET PICTURE</a:t>
            </a:r>
          </a:p>
        </p:txBody>
      </p:sp>
      <p:sp>
        <p:nvSpPr>
          <p:cNvPr id="17" name="Rechteck 16"/>
          <p:cNvSpPr/>
          <p:nvPr userDrawn="1"/>
        </p:nvSpPr>
        <p:spPr bwMode="gray">
          <a:xfrm>
            <a:off x="407368" y="940695"/>
            <a:ext cx="216000" cy="432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296650"/>
            <a:ext cx="11496600" cy="42017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2675620" y="296652"/>
            <a:ext cx="1044116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600">
                <a:solidFill>
                  <a:srgbClr val="000000"/>
                </a:solidFill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771964" y="300582"/>
            <a:ext cx="1044116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600">
                <a:solidFill>
                  <a:srgbClr val="000000"/>
                </a:solidFill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832304" y="288233"/>
            <a:ext cx="1044116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600">
                <a:solidFill>
                  <a:srgbClr val="000000"/>
                </a:solidFill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1703512" y="564923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Q1</a:t>
            </a:r>
          </a:p>
        </p:txBody>
      </p:sp>
      <p:sp>
        <p:nvSpPr>
          <p:cNvPr id="23" name="Textfeld 22"/>
          <p:cNvSpPr txBox="1"/>
          <p:nvPr userDrawn="1"/>
        </p:nvSpPr>
        <p:spPr>
          <a:xfrm>
            <a:off x="2459596" y="560161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Q2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3287688" y="556439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Q3</a:t>
            </a:r>
          </a:p>
        </p:txBody>
      </p:sp>
      <p:sp>
        <p:nvSpPr>
          <p:cNvPr id="25" name="Textfeld 24"/>
          <p:cNvSpPr txBox="1"/>
          <p:nvPr userDrawn="1"/>
        </p:nvSpPr>
        <p:spPr>
          <a:xfrm>
            <a:off x="4079776" y="556439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Q4</a:t>
            </a:r>
          </a:p>
        </p:txBody>
      </p:sp>
      <p:sp>
        <p:nvSpPr>
          <p:cNvPr id="38" name="Textfeld 37"/>
          <p:cNvSpPr txBox="1"/>
          <p:nvPr userDrawn="1"/>
        </p:nvSpPr>
        <p:spPr>
          <a:xfrm>
            <a:off x="8112224" y="556439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Q1</a:t>
            </a:r>
          </a:p>
        </p:txBody>
      </p:sp>
      <p:sp>
        <p:nvSpPr>
          <p:cNvPr id="39" name="Textfeld 38"/>
          <p:cNvSpPr txBox="1"/>
          <p:nvPr userDrawn="1"/>
        </p:nvSpPr>
        <p:spPr>
          <a:xfrm>
            <a:off x="8868308" y="551677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Q2</a:t>
            </a:r>
          </a:p>
        </p:txBody>
      </p:sp>
      <p:sp>
        <p:nvSpPr>
          <p:cNvPr id="40" name="Textfeld 39"/>
          <p:cNvSpPr txBox="1"/>
          <p:nvPr userDrawn="1"/>
        </p:nvSpPr>
        <p:spPr>
          <a:xfrm>
            <a:off x="9660396" y="547955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Q3</a:t>
            </a:r>
          </a:p>
        </p:txBody>
      </p:sp>
      <p:sp>
        <p:nvSpPr>
          <p:cNvPr id="41" name="Textfeld 40"/>
          <p:cNvSpPr txBox="1"/>
          <p:nvPr userDrawn="1"/>
        </p:nvSpPr>
        <p:spPr>
          <a:xfrm>
            <a:off x="10344472" y="547955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Q4</a:t>
            </a:r>
          </a:p>
        </p:txBody>
      </p:sp>
      <p:sp>
        <p:nvSpPr>
          <p:cNvPr id="43" name="Textfeld 42"/>
          <p:cNvSpPr txBox="1"/>
          <p:nvPr userDrawn="1"/>
        </p:nvSpPr>
        <p:spPr>
          <a:xfrm>
            <a:off x="659396" y="324234"/>
            <a:ext cx="1044116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600">
                <a:solidFill>
                  <a:srgbClr val="000000"/>
                </a:solidFill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44" name="Textfeld 43"/>
          <p:cNvSpPr txBox="1"/>
          <p:nvPr userDrawn="1"/>
        </p:nvSpPr>
        <p:spPr>
          <a:xfrm>
            <a:off x="911424" y="552599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Q4</a:t>
            </a:r>
          </a:p>
        </p:txBody>
      </p:sp>
      <p:sp>
        <p:nvSpPr>
          <p:cNvPr id="45" name="Textfeld 44"/>
          <p:cNvSpPr txBox="1"/>
          <p:nvPr userDrawn="1"/>
        </p:nvSpPr>
        <p:spPr>
          <a:xfrm>
            <a:off x="4871864" y="562876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Q1</a:t>
            </a:r>
          </a:p>
        </p:txBody>
      </p:sp>
      <p:sp>
        <p:nvSpPr>
          <p:cNvPr id="46" name="Textfeld 45"/>
          <p:cNvSpPr txBox="1"/>
          <p:nvPr userDrawn="1"/>
        </p:nvSpPr>
        <p:spPr>
          <a:xfrm>
            <a:off x="5699956" y="558114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Q2</a:t>
            </a:r>
          </a:p>
        </p:txBody>
      </p:sp>
      <p:sp>
        <p:nvSpPr>
          <p:cNvPr id="47" name="Textfeld 46"/>
          <p:cNvSpPr txBox="1"/>
          <p:nvPr userDrawn="1"/>
        </p:nvSpPr>
        <p:spPr>
          <a:xfrm>
            <a:off x="6456040" y="554392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Q3</a:t>
            </a:r>
          </a:p>
        </p:txBody>
      </p:sp>
      <p:sp>
        <p:nvSpPr>
          <p:cNvPr id="48" name="Textfeld 47"/>
          <p:cNvSpPr txBox="1"/>
          <p:nvPr userDrawn="1"/>
        </p:nvSpPr>
        <p:spPr>
          <a:xfrm>
            <a:off x="7284132" y="554392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Q4</a:t>
            </a:r>
          </a:p>
        </p:txBody>
      </p:sp>
      <p:sp>
        <p:nvSpPr>
          <p:cNvPr id="49" name="Rechteck 48"/>
          <p:cNvSpPr/>
          <p:nvPr userDrawn="1"/>
        </p:nvSpPr>
        <p:spPr bwMode="gray">
          <a:xfrm>
            <a:off x="10971182" y="3640752"/>
            <a:ext cx="1224000" cy="828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9" name="Gerader Verbinder 58"/>
          <p:cNvCxnSpPr/>
          <p:nvPr userDrawn="1"/>
        </p:nvCxnSpPr>
        <p:spPr>
          <a:xfrm>
            <a:off x="2315580" y="665426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 userDrawn="1"/>
        </p:nvCxnSpPr>
        <p:spPr>
          <a:xfrm>
            <a:off x="3116669" y="599113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 userDrawn="1"/>
        </p:nvCxnSpPr>
        <p:spPr>
          <a:xfrm>
            <a:off x="3917758" y="665426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 userDrawn="1"/>
        </p:nvCxnSpPr>
        <p:spPr>
          <a:xfrm>
            <a:off x="8736293" y="599113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/>
          <p:cNvCxnSpPr/>
          <p:nvPr userDrawn="1"/>
        </p:nvCxnSpPr>
        <p:spPr>
          <a:xfrm>
            <a:off x="9537382" y="532800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/>
          <p:cNvCxnSpPr/>
          <p:nvPr userDrawn="1"/>
        </p:nvCxnSpPr>
        <p:spPr>
          <a:xfrm>
            <a:off x="10338471" y="599113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eck 51"/>
          <p:cNvSpPr/>
          <p:nvPr userDrawn="1"/>
        </p:nvSpPr>
        <p:spPr bwMode="gray">
          <a:xfrm>
            <a:off x="659396" y="970471"/>
            <a:ext cx="216000" cy="432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287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defTabSz="1088776"/>
            <a:r>
              <a:rPr lang="de-DE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de-DE" sz="2100" smtClean="0">
                <a:solidFill>
                  <a:srgbClr val="000000"/>
                </a:solidFill>
              </a:rPr>
              <a:pPr defTabSz="1088776"/>
              <a:t>‹Nr.›</a:t>
            </a:fld>
            <a:endParaRPr lang="de-DE" sz="2100">
              <a:solidFill>
                <a:srgbClr val="00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57000" y="2060098"/>
            <a:ext cx="10798140" cy="424703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272530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defTabSz="1088776"/>
            <a:r>
              <a:rPr lang="en-US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en-US" sz="2100" smtClean="0">
                <a:solidFill>
                  <a:srgbClr val="000000"/>
                </a:solidFill>
              </a:rPr>
              <a:pPr defTabSz="1088776"/>
              <a:t>‹Nr.›</a:t>
            </a:fld>
            <a:endParaRPr lang="en-US" sz="2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07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6" imgH="346" progId="TCLayout.ActiveDocument.1">
                  <p:embed/>
                </p:oleObj>
              </mc:Choice>
              <mc:Fallback>
                <p:oleObj name="think-cell Folie" r:id="rId3" imgW="346" imgH="34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defTabSz="1088776"/>
            <a:r>
              <a:rPr lang="de-DE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de-DE" sz="2100">
                <a:solidFill>
                  <a:srgbClr val="000000"/>
                </a:solidFill>
              </a:rPr>
              <a:pPr defTabSz="1088776"/>
              <a:t>‹Nr.›</a:t>
            </a:fld>
            <a:endParaRPr lang="de-DE" sz="2100">
              <a:solidFill>
                <a:srgbClr val="00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57000" y="2060098"/>
            <a:ext cx="10798140" cy="424703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002259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6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57003" y="2060102"/>
            <a:ext cx="10798140" cy="424703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420568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box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3" y="2060099"/>
            <a:ext cx="10798140" cy="3383766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6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1057004" y="5659714"/>
            <a:ext cx="10798537" cy="647550"/>
          </a:xfrm>
          <a:prstGeom prst="rect">
            <a:avLst/>
          </a:prstGeom>
          <a:solidFill>
            <a:srgbClr val="6E6E6E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44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132839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001" y="2060100"/>
            <a:ext cx="10800523" cy="338376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6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6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1057001" y="5659714"/>
            <a:ext cx="10798539" cy="647550"/>
          </a:xfrm>
          <a:prstGeom prst="rect">
            <a:avLst/>
          </a:prstGeom>
          <a:solidFill>
            <a:srgbClr val="00B482"/>
          </a:solidFill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107163" tIns="55725" rIns="107163" bIns="55725" anchor="t" anchorCtr="0"/>
          <a:lstStyle>
            <a:lvl1pPr algn="l"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44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44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70073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639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 defTabSz="1088776"/>
            <a:r>
              <a:rPr lang="en-US" sz="2100">
                <a:solidFill>
                  <a:srgbClr val="000000"/>
                </a:solidFill>
              </a:rPr>
              <a:t>B. Braun Group </a:t>
            </a:r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pPr defTabSz="1088776"/>
            <a:fld id="{8D981D2A-10EE-45CA-B672-13EC15929D94}" type="slidenum">
              <a:rPr lang="en-US" sz="2100">
                <a:solidFill>
                  <a:srgbClr val="000000"/>
                </a:solidFill>
              </a:rPr>
              <a:pPr defTabSz="1088776"/>
              <a:t>‹Nr.›</a:t>
            </a:fld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57000" y="2060098"/>
            <a:ext cx="10798140" cy="4247039"/>
          </a:xfrm>
        </p:spPr>
        <p:txBody>
          <a:bodyPr/>
          <a:lstStyle/>
          <a:p>
            <a:pPr lvl="0"/>
            <a:r>
              <a:rPr lang="en-US" noProof="0" err="1"/>
              <a:t>Textmasterformat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2"/>
            <a:r>
              <a:rPr lang="en-US" noProof="0" err="1"/>
              <a:t>Dritte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3"/>
            <a:r>
              <a:rPr lang="en-US" noProof="0" err="1"/>
              <a:t>Vierte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  <a:p>
            <a:pPr lvl="4"/>
            <a:r>
              <a:rPr lang="en-US" noProof="0" err="1"/>
              <a:t>Fünfte</a:t>
            </a:r>
            <a:r>
              <a:rPr lang="en-US" noProof="0"/>
              <a:t> </a:t>
            </a:r>
            <a:r>
              <a:rPr lang="en-US" noProof="0" err="1"/>
              <a:t>Ebene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51879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3007085-EB52-40E1-AED3-EDD497E096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905"/>
          <a:ext cx="2117" cy="1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32" imgH="530" progId="TCLayout.ActiveDocument.1">
                  <p:embed/>
                </p:oleObj>
              </mc:Choice>
              <mc:Fallback>
                <p:oleObj name="think-cell Folie" r:id="rId4" imgW="532" imgH="530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03007085-EB52-40E1-AED3-EDD497E096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905"/>
                        <a:ext cx="2117" cy="1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B54F1FFD-08A1-4300-9384-FB5B880382EF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>
            <a:off x="0" y="0"/>
            <a:ext cx="211667" cy="190500"/>
          </a:xfrm>
          <a:prstGeom prst="rect">
            <a:avLst/>
          </a:prstGeom>
          <a:solidFill>
            <a:srgbClr val="E2E2E2"/>
          </a:solidFill>
          <a:ln w="9525" cap="flat" cmpd="sng" algn="ctr">
            <a:solidFill>
              <a:srgbClr val="E2E2E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1088776"/>
            <a:endParaRPr lang="en-US" sz="2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err="1"/>
              <a:t>Titelmasterformat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Klicken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60000" y="1882800"/>
            <a:ext cx="10800000" cy="421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35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5126"/>
            <a:ext cx="12192000" cy="205186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2000" tIns="144000" rIns="432000" bIns="216000" numCol="1" anchor="ctr" anchorCtr="1" compatLnSpc="1">
            <a:prstTxWarp prst="textNoShape">
              <a:avLst/>
            </a:prstTxWarp>
          </a:bodyPr>
          <a:lstStyle>
            <a:lvl1pPr>
              <a:defRPr lang="de-DE" sz="28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020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2023 Roadmap - Div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Gerader Verbinder 17"/>
          <p:cNvCxnSpPr/>
          <p:nvPr userDrawn="1"/>
        </p:nvCxnSpPr>
        <p:spPr>
          <a:xfrm flipH="1" flipV="1">
            <a:off x="516564" y="3704332"/>
            <a:ext cx="103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 userDrawn="1"/>
        </p:nvCxnSpPr>
        <p:spPr>
          <a:xfrm flipH="1" flipV="1">
            <a:off x="516480" y="2119871"/>
            <a:ext cx="1036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 userDrawn="1"/>
        </p:nvCxnSpPr>
        <p:spPr>
          <a:xfrm flipH="1" flipV="1">
            <a:off x="542494" y="5288061"/>
            <a:ext cx="103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 userDrawn="1"/>
        </p:nvCxnSpPr>
        <p:spPr>
          <a:xfrm>
            <a:off x="4727848" y="565743"/>
            <a:ext cx="0" cy="6309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7932204" y="548680"/>
            <a:ext cx="0" cy="6309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 userDrawn="1"/>
        </p:nvCxnSpPr>
        <p:spPr>
          <a:xfrm>
            <a:off x="5528937" y="665426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 userDrawn="1"/>
        </p:nvCxnSpPr>
        <p:spPr>
          <a:xfrm>
            <a:off x="6330026" y="599113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 userDrawn="1"/>
        </p:nvCxnSpPr>
        <p:spPr>
          <a:xfrm>
            <a:off x="7131115" y="665426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 userDrawn="1"/>
        </p:nvSpPr>
        <p:spPr bwMode="gray">
          <a:xfrm>
            <a:off x="0" y="-1"/>
            <a:ext cx="11496600" cy="298801"/>
          </a:xfrm>
          <a:prstGeom prst="rect">
            <a:avLst/>
          </a:prstGeom>
          <a:solidFill>
            <a:srgbClr val="00B48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prstClr val="black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0" rtlCol="0" anchor="ctr"/>
          <a:lstStyle/>
          <a:p>
            <a:pPr defTabSz="1088776"/>
            <a:r>
              <a:rPr lang="de-DE" sz="1800">
                <a:solidFill>
                  <a:srgbClr val="FFFFFF"/>
                </a:solidFill>
                <a:cs typeface="Arial" panose="020B0604020202020204" pitchFamily="34" charset="0"/>
              </a:rPr>
              <a:t>           2023 ROADMAP | </a:t>
            </a:r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1559496" y="540261"/>
            <a:ext cx="0" cy="63093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704" y="-207276"/>
            <a:ext cx="1152000" cy="1152000"/>
          </a:xfrm>
          <a:prstGeom prst="rect">
            <a:avLst/>
          </a:prstGeom>
        </p:spPr>
      </p:pic>
      <p:sp>
        <p:nvSpPr>
          <p:cNvPr id="27" name="Rechteck 26"/>
          <p:cNvSpPr/>
          <p:nvPr userDrawn="1"/>
        </p:nvSpPr>
        <p:spPr bwMode="gray">
          <a:xfrm>
            <a:off x="10971182" y="6773282"/>
            <a:ext cx="1224000" cy="8260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8" name="Rechteck 27"/>
          <p:cNvSpPr/>
          <p:nvPr userDrawn="1"/>
        </p:nvSpPr>
        <p:spPr bwMode="gray">
          <a:xfrm>
            <a:off x="10971182" y="2046331"/>
            <a:ext cx="1224000" cy="87781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Rechteck 28"/>
          <p:cNvSpPr/>
          <p:nvPr userDrawn="1"/>
        </p:nvSpPr>
        <p:spPr bwMode="gray">
          <a:xfrm>
            <a:off x="10973216" y="5219230"/>
            <a:ext cx="1224000" cy="8260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94" y="6177192"/>
            <a:ext cx="1528236" cy="6994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498" y="1503521"/>
            <a:ext cx="1354853" cy="62054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528" y="4595520"/>
            <a:ext cx="1522765" cy="696896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297" y="2929719"/>
            <a:ext cx="1699770" cy="778521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 bwMode="gray">
          <a:xfrm>
            <a:off x="407368" y="940695"/>
            <a:ext cx="216000" cy="432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296650"/>
            <a:ext cx="11496600" cy="42017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2675620" y="296652"/>
            <a:ext cx="1044116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600">
                <a:solidFill>
                  <a:srgbClr val="000000"/>
                </a:solidFill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5771964" y="300582"/>
            <a:ext cx="1044116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600">
                <a:solidFill>
                  <a:srgbClr val="000000"/>
                </a:solidFill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832304" y="288233"/>
            <a:ext cx="1044116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600">
                <a:solidFill>
                  <a:srgbClr val="000000"/>
                </a:solidFill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1703512" y="564923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Q1</a:t>
            </a:r>
          </a:p>
        </p:txBody>
      </p:sp>
      <p:sp>
        <p:nvSpPr>
          <p:cNvPr id="23" name="Textfeld 22"/>
          <p:cNvSpPr txBox="1"/>
          <p:nvPr userDrawn="1"/>
        </p:nvSpPr>
        <p:spPr>
          <a:xfrm>
            <a:off x="2459596" y="560161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Q2</a:t>
            </a:r>
          </a:p>
        </p:txBody>
      </p:sp>
      <p:sp>
        <p:nvSpPr>
          <p:cNvPr id="24" name="Textfeld 23"/>
          <p:cNvSpPr txBox="1"/>
          <p:nvPr userDrawn="1"/>
        </p:nvSpPr>
        <p:spPr>
          <a:xfrm>
            <a:off x="3287688" y="556439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Q3</a:t>
            </a:r>
          </a:p>
        </p:txBody>
      </p:sp>
      <p:sp>
        <p:nvSpPr>
          <p:cNvPr id="25" name="Textfeld 24"/>
          <p:cNvSpPr txBox="1"/>
          <p:nvPr userDrawn="1"/>
        </p:nvSpPr>
        <p:spPr>
          <a:xfrm>
            <a:off x="4079776" y="556439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Q4</a:t>
            </a:r>
          </a:p>
        </p:txBody>
      </p:sp>
      <p:sp>
        <p:nvSpPr>
          <p:cNvPr id="38" name="Textfeld 37"/>
          <p:cNvSpPr txBox="1"/>
          <p:nvPr userDrawn="1"/>
        </p:nvSpPr>
        <p:spPr>
          <a:xfrm>
            <a:off x="8112224" y="556439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Q1</a:t>
            </a:r>
          </a:p>
        </p:txBody>
      </p:sp>
      <p:sp>
        <p:nvSpPr>
          <p:cNvPr id="39" name="Textfeld 38"/>
          <p:cNvSpPr txBox="1"/>
          <p:nvPr userDrawn="1"/>
        </p:nvSpPr>
        <p:spPr>
          <a:xfrm>
            <a:off x="8868308" y="551677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Q2</a:t>
            </a:r>
          </a:p>
        </p:txBody>
      </p:sp>
      <p:sp>
        <p:nvSpPr>
          <p:cNvPr id="40" name="Textfeld 39"/>
          <p:cNvSpPr txBox="1"/>
          <p:nvPr userDrawn="1"/>
        </p:nvSpPr>
        <p:spPr>
          <a:xfrm>
            <a:off x="9660396" y="547955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Q3</a:t>
            </a:r>
          </a:p>
        </p:txBody>
      </p:sp>
      <p:sp>
        <p:nvSpPr>
          <p:cNvPr id="41" name="Textfeld 40"/>
          <p:cNvSpPr txBox="1"/>
          <p:nvPr userDrawn="1"/>
        </p:nvSpPr>
        <p:spPr>
          <a:xfrm>
            <a:off x="10344472" y="547955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Q4</a:t>
            </a:r>
          </a:p>
        </p:txBody>
      </p:sp>
      <p:sp>
        <p:nvSpPr>
          <p:cNvPr id="43" name="Textfeld 42"/>
          <p:cNvSpPr txBox="1"/>
          <p:nvPr userDrawn="1"/>
        </p:nvSpPr>
        <p:spPr>
          <a:xfrm>
            <a:off x="659396" y="324234"/>
            <a:ext cx="1044116" cy="252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600">
                <a:solidFill>
                  <a:srgbClr val="000000"/>
                </a:solidFill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44" name="Textfeld 43"/>
          <p:cNvSpPr txBox="1"/>
          <p:nvPr userDrawn="1"/>
        </p:nvSpPr>
        <p:spPr>
          <a:xfrm>
            <a:off x="911424" y="552599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Q4</a:t>
            </a:r>
          </a:p>
        </p:txBody>
      </p:sp>
      <p:sp>
        <p:nvSpPr>
          <p:cNvPr id="45" name="Textfeld 44"/>
          <p:cNvSpPr txBox="1"/>
          <p:nvPr userDrawn="1"/>
        </p:nvSpPr>
        <p:spPr>
          <a:xfrm>
            <a:off x="4871864" y="562876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Q1</a:t>
            </a:r>
          </a:p>
        </p:txBody>
      </p:sp>
      <p:sp>
        <p:nvSpPr>
          <p:cNvPr id="46" name="Textfeld 45"/>
          <p:cNvSpPr txBox="1"/>
          <p:nvPr userDrawn="1"/>
        </p:nvSpPr>
        <p:spPr>
          <a:xfrm>
            <a:off x="5699956" y="558114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Q2</a:t>
            </a:r>
          </a:p>
        </p:txBody>
      </p:sp>
      <p:sp>
        <p:nvSpPr>
          <p:cNvPr id="47" name="Textfeld 46"/>
          <p:cNvSpPr txBox="1"/>
          <p:nvPr userDrawn="1"/>
        </p:nvSpPr>
        <p:spPr>
          <a:xfrm>
            <a:off x="6456040" y="554392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Q3</a:t>
            </a:r>
          </a:p>
        </p:txBody>
      </p:sp>
      <p:sp>
        <p:nvSpPr>
          <p:cNvPr id="48" name="Textfeld 47"/>
          <p:cNvSpPr txBox="1"/>
          <p:nvPr userDrawn="1"/>
        </p:nvSpPr>
        <p:spPr>
          <a:xfrm>
            <a:off x="7284132" y="554392"/>
            <a:ext cx="540060" cy="2160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088776"/>
            <a:r>
              <a:rPr lang="de-DE" sz="1050">
                <a:solidFill>
                  <a:srgbClr val="000000"/>
                </a:solidFill>
                <a:cs typeface="Arial" panose="020B0604020202020204" pitchFamily="34" charset="0"/>
              </a:rPr>
              <a:t>Q4</a:t>
            </a:r>
          </a:p>
        </p:txBody>
      </p:sp>
      <p:sp>
        <p:nvSpPr>
          <p:cNvPr id="49" name="Rechteck 48"/>
          <p:cNvSpPr/>
          <p:nvPr userDrawn="1"/>
        </p:nvSpPr>
        <p:spPr bwMode="gray">
          <a:xfrm>
            <a:off x="10971182" y="3640752"/>
            <a:ext cx="1224000" cy="828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9" name="Gerader Verbinder 58"/>
          <p:cNvCxnSpPr/>
          <p:nvPr userDrawn="1"/>
        </p:nvCxnSpPr>
        <p:spPr>
          <a:xfrm>
            <a:off x="2315580" y="665426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/>
          <p:cNvCxnSpPr/>
          <p:nvPr userDrawn="1"/>
        </p:nvCxnSpPr>
        <p:spPr>
          <a:xfrm>
            <a:off x="3116669" y="599113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 userDrawn="1"/>
        </p:nvCxnSpPr>
        <p:spPr>
          <a:xfrm>
            <a:off x="3917758" y="665426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 userDrawn="1"/>
        </p:nvCxnSpPr>
        <p:spPr>
          <a:xfrm>
            <a:off x="8736293" y="599113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/>
          <p:cNvCxnSpPr/>
          <p:nvPr userDrawn="1"/>
        </p:nvCxnSpPr>
        <p:spPr>
          <a:xfrm>
            <a:off x="9537382" y="532800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/>
          <p:cNvCxnSpPr/>
          <p:nvPr userDrawn="1"/>
        </p:nvCxnSpPr>
        <p:spPr>
          <a:xfrm>
            <a:off x="10338471" y="599113"/>
            <a:ext cx="0" cy="630932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eck 51"/>
          <p:cNvSpPr/>
          <p:nvPr userDrawn="1"/>
        </p:nvSpPr>
        <p:spPr bwMode="gray">
          <a:xfrm>
            <a:off x="659396" y="970471"/>
            <a:ext cx="216000" cy="432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776"/>
            <a:endParaRPr lang="de-DE" sz="1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1465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171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0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" y="0"/>
            <a:ext cx="4078817" cy="6858000"/>
          </a:xfrm>
          <a:solidFill>
            <a:schemeClr val="tx1">
              <a:alpha val="60000"/>
            </a:schemeClr>
          </a:solidFill>
        </p:spPr>
        <p:txBody>
          <a:bodyPr lIns="252000" tIns="450000" rIns="180000" bIns="450000" anchor="t" anchorCtr="0"/>
          <a:lstStyle>
            <a:lvl1pPr algn="l">
              <a:defRPr sz="2400">
                <a:solidFill>
                  <a:schemeClr val="bg1"/>
                </a:solidFill>
              </a:defRPr>
            </a:lvl1pPr>
            <a:lvl2pPr algn="l">
              <a:defRPr sz="2400">
                <a:solidFill>
                  <a:schemeClr val="bg1"/>
                </a:solidFill>
              </a:defRPr>
            </a:lvl2pPr>
            <a:lvl3pPr algn="l">
              <a:defRPr sz="2400">
                <a:solidFill>
                  <a:schemeClr val="bg1"/>
                </a:solidFill>
              </a:defRPr>
            </a:lvl3pPr>
            <a:lvl4pPr algn="l">
              <a:defRPr sz="2400">
                <a:solidFill>
                  <a:schemeClr val="bg1"/>
                </a:solidFill>
              </a:defRPr>
            </a:lvl4pPr>
            <a:lvl5pPr algn="l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798390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61325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2023 by Boston Consulting Group, Inc.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9" cy="863800"/>
          </a:xfrm>
          <a:prstGeom prst="rect">
            <a:avLst/>
          </a:prstGeom>
        </p:spPr>
        <p:txBody>
          <a:bodyPr vert="horz" wrap="square" lIns="0" tIns="0" rIns="0" bIns="0" anchor="b" anchorCtr="0">
            <a:noAutofit/>
          </a:bodyPr>
          <a:lstStyle>
            <a:lvl1pPr>
              <a:defRPr sz="2800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58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35070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t>Copyright © 2023 by Boston Consulting Group,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341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4923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000" y="657430"/>
            <a:ext cx="10798290" cy="863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6752" y="1988679"/>
            <a:ext cx="10798538" cy="4032609"/>
          </a:xfrm>
        </p:spPr>
        <p:txBody>
          <a:bodyPr vert="horz" lIns="0" tIns="0" rIns="0" bIns="0" rtlCol="0">
            <a:noAutofit/>
          </a:bodyPr>
          <a:lstStyle>
            <a:lvl1pPr>
              <a:defRPr lang="de-DE" sz="1900" smtClean="0"/>
            </a:lvl1pPr>
            <a:lvl2pPr>
              <a:defRPr lang="de-DE" sz="1900" smtClean="0"/>
            </a:lvl2pPr>
            <a:lvl3pPr>
              <a:defRPr lang="de-DE" sz="1900" smtClean="0"/>
            </a:lvl3pPr>
            <a:lvl4pPr>
              <a:defRPr lang="de-DE" sz="1900" smtClean="0"/>
            </a:lvl4pPr>
            <a:lvl5pPr>
              <a:defRPr lang="de-DE" sz="1900"/>
            </a:lvl5pPr>
            <a:lvl6pPr marL="814439" indent="0">
              <a:spcBef>
                <a:spcPts val="457"/>
              </a:spcBef>
              <a:buNone/>
              <a:defRPr sz="1900"/>
            </a:lvl6pPr>
            <a:lvl7pPr marL="814439" indent="0">
              <a:spcBef>
                <a:spcPts val="457"/>
              </a:spcBef>
              <a:buNone/>
              <a:defRPr sz="1900"/>
            </a:lvl7pPr>
            <a:lvl8pPr marL="814439" indent="0">
              <a:spcBef>
                <a:spcPts val="457"/>
              </a:spcBef>
              <a:buNone/>
              <a:defRPr sz="1900"/>
            </a:lvl8pPr>
            <a:lvl9pPr marL="814439" indent="0">
              <a:spcBef>
                <a:spcPts val="457"/>
              </a:spcBef>
              <a:buNone/>
              <a:defRPr sz="1900"/>
            </a:lvl9pPr>
          </a:lstStyle>
          <a:p>
            <a:pPr lvl="0"/>
            <a:r>
              <a:rPr lang="en-US" err="1"/>
              <a:t>Textmasterformat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/>
              <a:t>B. Braun Group </a:t>
            </a:r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796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44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B. Braun Melsungen AG 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28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Melsungen AG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71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66" Type="http://schemas.openxmlformats.org/officeDocument/2006/relationships/slideLayout" Target="../slideLayouts/slideLayout78.xml"/><Relationship Id="rId74" Type="http://schemas.openxmlformats.org/officeDocument/2006/relationships/slideLayout" Target="../slideLayouts/slideLayout86.xml"/><Relationship Id="rId79" Type="http://schemas.openxmlformats.org/officeDocument/2006/relationships/image" Target="../media/image3.emf"/><Relationship Id="rId5" Type="http://schemas.openxmlformats.org/officeDocument/2006/relationships/slideLayout" Target="../slideLayouts/slideLayout17.xml"/><Relationship Id="rId61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77" Type="http://schemas.openxmlformats.org/officeDocument/2006/relationships/tags" Target="../tags/tag3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7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73" Type="http://schemas.openxmlformats.org/officeDocument/2006/relationships/slideLayout" Target="../slideLayouts/slideLayout85.xml"/><Relationship Id="rId78" Type="http://schemas.openxmlformats.org/officeDocument/2006/relationships/oleObject" Target="../embeddings/oleObject3.bin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6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9435666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5" imgW="270" imgH="270" progId="TCLayout.ActiveDocument.1">
                  <p:embed/>
                </p:oleObj>
              </mc:Choice>
              <mc:Fallback>
                <p:oleObj name="think-cell Folie" r:id="rId15" imgW="270" imgH="270" progId="TCLayout.ActiveDocument.1">
                  <p:embed/>
                  <p:pic>
                    <p:nvPicPr>
                      <p:cNvPr id="21" name="Objekt 20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57000" y="657430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7000" y="2060098"/>
            <a:ext cx="10798538" cy="42485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Siebente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 vert="horz" lIns="108000" tIns="0" rIns="108878" bIns="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>
                <a:latin typeface="Arial" pitchFamily="34" charset="0"/>
              </a:rPr>
              <a:t>B. Braun Melsungen AG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 vert="horz" lIns="108878" tIns="0" rIns="108878" bIns="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47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388672" y="374274"/>
            <a:ext cx="1466468" cy="3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" name="*GRIDLINE01*" hidden="1"/>
          <p:cNvGrpSpPr/>
          <p:nvPr userDrawn="1"/>
        </p:nvGrpSpPr>
        <p:grpSpPr>
          <a:xfrm>
            <a:off x="1055440" y="656692"/>
            <a:ext cx="10800010" cy="5652628"/>
            <a:chOff x="1055440" y="656692"/>
            <a:chExt cx="10800010" cy="5652628"/>
          </a:xfrm>
        </p:grpSpPr>
        <p:cxnSp>
          <p:nvCxnSpPr>
            <p:cNvPr id="4" name="*GRIDLINE01*Straight Connector 3" hidden="1"/>
            <p:cNvCxnSpPr/>
            <p:nvPr userDrawn="1"/>
          </p:nvCxnSpPr>
          <p:spPr bwMode="hidden">
            <a:xfrm>
              <a:off x="1055440" y="2060575"/>
              <a:ext cx="0" cy="424874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*GRIDLINE01*Straight Connector 6" hidden="1"/>
            <p:cNvCxnSpPr/>
            <p:nvPr userDrawn="1"/>
          </p:nvCxnSpPr>
          <p:spPr bwMode="hidden">
            <a:xfrm>
              <a:off x="1055440" y="2060848"/>
              <a:ext cx="10799582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*GRIDLINE01*Straight Connector 7" hidden="1"/>
            <p:cNvCxnSpPr/>
            <p:nvPr userDrawn="1"/>
          </p:nvCxnSpPr>
          <p:spPr bwMode="hidden">
            <a:xfrm>
              <a:off x="11855450" y="2060575"/>
              <a:ext cx="0" cy="424874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*GRIDLINE01*Straight Connector 8" hidden="1"/>
            <p:cNvCxnSpPr/>
            <p:nvPr userDrawn="1"/>
          </p:nvCxnSpPr>
          <p:spPr bwMode="hidden">
            <a:xfrm>
              <a:off x="11676621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*GRIDLINE01*Straight Connector 9" hidden="1"/>
            <p:cNvCxnSpPr/>
            <p:nvPr userDrawn="1"/>
          </p:nvCxnSpPr>
          <p:spPr bwMode="hidden">
            <a:xfrm>
              <a:off x="1991544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*GRIDLINE01*Straight Connector 10" hidden="1"/>
            <p:cNvCxnSpPr/>
            <p:nvPr userDrawn="1"/>
          </p:nvCxnSpPr>
          <p:spPr bwMode="hidden">
            <a:xfrm>
              <a:off x="1055440" y="6309320"/>
              <a:ext cx="10799582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*GRIDLINE01*Straight Connector 11" hidden="1"/>
            <p:cNvCxnSpPr/>
            <p:nvPr userDrawn="1"/>
          </p:nvCxnSpPr>
          <p:spPr bwMode="hidden">
            <a:xfrm>
              <a:off x="1055440" y="5661247"/>
              <a:ext cx="10799582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*GRIDLINE01*Straight Connector 12" hidden="1"/>
            <p:cNvCxnSpPr/>
            <p:nvPr userDrawn="1"/>
          </p:nvCxnSpPr>
          <p:spPr bwMode="hidden">
            <a:xfrm>
              <a:off x="6276020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*GRIDLINE01*Straight Connector 13" hidden="1"/>
            <p:cNvCxnSpPr/>
            <p:nvPr userDrawn="1"/>
          </p:nvCxnSpPr>
          <p:spPr bwMode="hidden">
            <a:xfrm>
              <a:off x="6636060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*GRIDLINE01*Straight Connector 14" hidden="1"/>
            <p:cNvCxnSpPr/>
            <p:nvPr userDrawn="1"/>
          </p:nvCxnSpPr>
          <p:spPr bwMode="hidden">
            <a:xfrm>
              <a:off x="1055869" y="5445224"/>
              <a:ext cx="1079958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*GRIDLINE01*Straight Connector 15" hidden="1"/>
            <p:cNvCxnSpPr/>
            <p:nvPr userDrawn="1"/>
          </p:nvCxnSpPr>
          <p:spPr bwMode="hidden">
            <a:xfrm>
              <a:off x="1415480" y="2060575"/>
              <a:ext cx="0" cy="4248743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*GRIDLINE01*Straight Connector 16" hidden="1"/>
            <p:cNvCxnSpPr/>
            <p:nvPr userDrawn="1"/>
          </p:nvCxnSpPr>
          <p:spPr bwMode="hidden">
            <a:xfrm>
              <a:off x="1055869" y="3140967"/>
              <a:ext cx="1079958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*GRIDLINE01*Straight Connector 17" hidden="1"/>
            <p:cNvCxnSpPr/>
            <p:nvPr userDrawn="1"/>
          </p:nvCxnSpPr>
          <p:spPr bwMode="hidden">
            <a:xfrm>
              <a:off x="1055440" y="656692"/>
              <a:ext cx="10799582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*GRIDLINE01*Straight Connector 18" hidden="1"/>
            <p:cNvCxnSpPr/>
            <p:nvPr userDrawn="1"/>
          </p:nvCxnSpPr>
          <p:spPr bwMode="hidden">
            <a:xfrm>
              <a:off x="1055440" y="1520788"/>
              <a:ext cx="10799582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*GRIDLINE01*Straight Connector 19" hidden="1"/>
            <p:cNvCxnSpPr/>
            <p:nvPr userDrawn="1"/>
          </p:nvCxnSpPr>
          <p:spPr bwMode="hidden">
            <a:xfrm>
              <a:off x="1055440" y="657225"/>
              <a:ext cx="0" cy="86356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*GRIDLINE01*Straight Connector 47" hidden="1"/>
            <p:cNvCxnSpPr/>
            <p:nvPr userDrawn="1"/>
          </p:nvCxnSpPr>
          <p:spPr bwMode="hidden">
            <a:xfrm>
              <a:off x="11855022" y="657225"/>
              <a:ext cx="0" cy="86356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*GRIDLINE01*Straight Connector 48" hidden="1"/>
            <p:cNvCxnSpPr/>
            <p:nvPr userDrawn="1"/>
          </p:nvCxnSpPr>
          <p:spPr bwMode="hidden">
            <a:xfrm>
              <a:off x="9840416" y="657225"/>
              <a:ext cx="0" cy="863563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70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marL="0" algn="l" defTabSz="1088776" rtl="0" eaLnBrk="1" latinLnBrk="0" hangingPunct="1">
        <a:spcBef>
          <a:spcPct val="0"/>
        </a:spcBef>
        <a:buNone/>
        <a:defRPr lang="de-DE" sz="2800" kern="1200" dirty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spcBef>
          <a:spcPts val="0"/>
        </a:spcBef>
        <a:spcAft>
          <a:spcPts val="0"/>
        </a:spcAft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360000" algn="l" defTabSz="1088776" rtl="0" eaLnBrk="1" latinLnBrk="0" hangingPunct="1">
        <a:spcBef>
          <a:spcPts val="1000"/>
        </a:spcBef>
        <a:spcAft>
          <a:spcPts val="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0000" indent="0" algn="l" defTabSz="1088776" rtl="0" eaLnBrk="1" latinLnBrk="0" hangingPunct="1">
        <a:spcBef>
          <a:spcPts val="1000"/>
        </a:spcBef>
        <a:spcAft>
          <a:spcPts val="0"/>
        </a:spcAft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360000" algn="l" defTabSz="1088776" rtl="0" eaLnBrk="1" latinLnBrk="0" hangingPunct="1">
        <a:spcBef>
          <a:spcPts val="1000"/>
        </a:spcBef>
        <a:spcAft>
          <a:spcPts val="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spcBef>
          <a:spcPts val="1000"/>
        </a:spcBef>
        <a:spcAft>
          <a:spcPts val="0"/>
        </a:spcAft>
        <a:buFontTx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720000" indent="0" algn="l" defTabSz="1088776" rtl="0" eaLnBrk="1" latinLnBrk="0" hangingPunct="1"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0" algn="l" defTabSz="1088776" rtl="0" eaLnBrk="1" latinLnBrk="0" hangingPunct="1"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720000" indent="0" algn="l" defTabSz="1088776" rtl="0" eaLnBrk="1" latinLnBrk="0" hangingPunct="1"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720000" indent="0" algn="l" defTabSz="1088776" rtl="0" eaLnBrk="1" latinLnBrk="0" hangingPunct="1"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81DB186-36E7-730C-3F89-C46348F603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7"/>
            </p:custDataLst>
            <p:extLst>
              <p:ext uri="{D42A27DB-BD31-4B8C-83A1-F6EECF244321}">
                <p14:modId xmlns:p14="http://schemas.microsoft.com/office/powerpoint/2010/main" val="1238395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8" imgW="395" imgH="394" progId="TCLayout.ActiveDocument.1">
                  <p:embed/>
                </p:oleObj>
              </mc:Choice>
              <mc:Fallback>
                <p:oleObj name="think-cell Slide" r:id="rId78" imgW="395" imgH="39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1DB186-36E7-730C-3F89-C46348F603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01726" cy="3924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</a:p>
        </p:txBody>
      </p:sp>
      <p:sp>
        <p:nvSpPr>
          <p:cNvPr id="8" name="shpFooter">
            <a:extLst>
              <a:ext uri="{FF2B5EF4-FFF2-40B4-BE49-F238E27FC236}">
                <a16:creationId xmlns:a16="http://schemas.microsoft.com/office/drawing/2014/main" id="{94EE9C7D-69F0-0B53-6C96-895EC6C1CB6D}"/>
              </a:ext>
            </a:extLst>
          </p:cNvPr>
          <p:cNvSpPr txBox="1"/>
          <p:nvPr userDrawn="1"/>
        </p:nvSpPr>
        <p:spPr bwMode="gray">
          <a:xfrm>
            <a:off x="1059712" y="6390921"/>
            <a:ext cx="3740144" cy="134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800" b="0" i="0" u="none" kern="1200" spc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Braun Group </a:t>
            </a:r>
          </a:p>
        </p:txBody>
      </p:sp>
      <p:sp>
        <p:nvSpPr>
          <p:cNvPr id="9" name="shpFooterSlideNumber">
            <a:extLst>
              <a:ext uri="{FF2B5EF4-FFF2-40B4-BE49-F238E27FC236}">
                <a16:creationId xmlns:a16="http://schemas.microsoft.com/office/drawing/2014/main" id="{C25E9B4D-907D-BA1F-E793-5A712D82F210}"/>
              </a:ext>
            </a:extLst>
          </p:cNvPr>
          <p:cNvSpPr txBox="1"/>
          <p:nvPr userDrawn="1"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C17930DC-F455-427D-93BB-E63BDE7A6849}" type="slidenum">
              <a:rPr lang="de-DE" sz="800" b="0" i="0" u="none" kern="1200" spc="0" smtClean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‹Nr.›</a:t>
            </a:fld>
            <a:endParaRPr lang="de-DE" sz="800" b="0" i="0" u="none" kern="1200" spc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403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  <p:sldLayoutId id="2147483718" r:id="rId43"/>
    <p:sldLayoutId id="2147483719" r:id="rId44"/>
    <p:sldLayoutId id="2147483720" r:id="rId45"/>
    <p:sldLayoutId id="214748372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7" r:id="rId52"/>
    <p:sldLayoutId id="2147483728" r:id="rId53"/>
    <p:sldLayoutId id="2147483729" r:id="rId54"/>
    <p:sldLayoutId id="2147483730" r:id="rId55"/>
    <p:sldLayoutId id="2147483731" r:id="rId56"/>
    <p:sldLayoutId id="2147483732" r:id="rId57"/>
    <p:sldLayoutId id="2147483733" r:id="rId58"/>
    <p:sldLayoutId id="2147483734" r:id="rId59"/>
    <p:sldLayoutId id="2147483735" r:id="rId60"/>
    <p:sldLayoutId id="2147483736" r:id="rId61"/>
    <p:sldLayoutId id="2147483737" r:id="rId62"/>
    <p:sldLayoutId id="2147483738" r:id="rId63"/>
    <p:sldLayoutId id="2147483739" r:id="rId64"/>
    <p:sldLayoutId id="2147483740" r:id="rId65"/>
    <p:sldLayoutId id="2147483741" r:id="rId66"/>
    <p:sldLayoutId id="2147483742" r:id="rId67"/>
    <p:sldLayoutId id="2147483743" r:id="rId68"/>
    <p:sldLayoutId id="2147483744" r:id="rId69"/>
    <p:sldLayoutId id="2147483745" r:id="rId70"/>
    <p:sldLayoutId id="2147483746" r:id="rId71"/>
    <p:sldLayoutId id="2147483747" r:id="rId72"/>
    <p:sldLayoutId id="2147483748" r:id="rId73"/>
    <p:sldLayoutId id="2147483749" r:id="rId74"/>
    <p:sldLayoutId id="2147483750" r:id="rId75"/>
  </p:sldLayoutIdLst>
  <p:hf sldNum="0" hd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500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2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2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936">
          <p15:clr>
            <a:srgbClr val="A4A3A4"/>
          </p15:clr>
        </p15:guide>
        <p15:guide id="8" pos="504">
          <p15:clr>
            <a:srgbClr val="A4A3A4"/>
          </p15:clr>
        </p15:guide>
        <p15:guide id="9" pos="7312">
          <p15:clr>
            <a:srgbClr val="A4A3A4"/>
          </p15:clr>
        </p15:guide>
        <p15:guide id="11" pos="7680">
          <p15:clr>
            <a:srgbClr val="A4A3A4"/>
          </p15:clr>
        </p15:guide>
        <p15:guide id="12" pos="384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hyperlink" Target="https://www.bbraun-brand.com/en/guides/office/powerpoint-guideline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BF2B8D8-90C5-29F1-464F-5D213ABED1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32" name="Picture 8" descr="Kostenlos Kostenloses Stock Foto zu abend, abendhimmel, airbus Stock-Foto">
            <a:extLst>
              <a:ext uri="{FF2B5EF4-FFF2-40B4-BE49-F238E27FC236}">
                <a16:creationId xmlns:a16="http://schemas.microsoft.com/office/drawing/2014/main" id="{11B05D20-9A5B-3694-49BE-B8EF17C79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5"/>
          <a:stretch/>
        </p:blipFill>
        <p:spPr bwMode="auto">
          <a:xfrm>
            <a:off x="-7864" y="-1582717"/>
            <a:ext cx="12199864" cy="742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92707E-A43D-0703-3D63-17E387DA29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6060" y="3897052"/>
            <a:ext cx="5559872" cy="296094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F03C8F-70CA-18BA-0EC9-25035E37A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2124" y="4653136"/>
            <a:ext cx="4655841" cy="1472878"/>
          </a:xfrm>
        </p:spPr>
        <p:txBody>
          <a:bodyPr/>
          <a:lstStyle/>
          <a:p>
            <a:r>
              <a:rPr lang="en-US"/>
              <a:t>Reliable Operations with AQUAboss</a:t>
            </a:r>
            <a:r>
              <a:rPr lang="en-US" baseline="30000"/>
              <a:t>®</a:t>
            </a:r>
            <a:r>
              <a:rPr lang="en-US"/>
              <a:t> nX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84949EF-3E95-20ED-864D-830A6C939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2124" y="4221199"/>
            <a:ext cx="2580963" cy="323925"/>
          </a:xfrm>
        </p:spPr>
        <p:txBody>
          <a:bodyPr/>
          <a:lstStyle/>
          <a:p>
            <a:r>
              <a:rPr lang="en-US"/>
              <a:t>Deep dive</a:t>
            </a:r>
          </a:p>
        </p:txBody>
      </p:sp>
      <p:sp>
        <p:nvSpPr>
          <p:cNvPr id="7" name="shpTitleInfo">
            <a:extLst>
              <a:ext uri="{FF2B5EF4-FFF2-40B4-BE49-F238E27FC236}">
                <a16:creationId xmlns:a16="http://schemas.microsoft.com/office/drawing/2014/main" id="{C3593EA5-492E-C5C0-67D7-D77E529629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6120" y="6342039"/>
            <a:ext cx="2578848" cy="432048"/>
          </a:xfrm>
        </p:spPr>
        <p:txBody>
          <a:bodyPr/>
          <a:lstStyle/>
          <a:p>
            <a:r>
              <a:rPr lang="en-US" dirty="0"/>
              <a:t>June, 2025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4DB26B-C3F7-EB42-50B2-D9F12F26D45B}"/>
              </a:ext>
            </a:extLst>
          </p:cNvPr>
          <p:cNvSpPr txBox="1"/>
          <p:nvPr/>
        </p:nvSpPr>
        <p:spPr>
          <a:xfrm>
            <a:off x="1204111" y="4001632"/>
            <a:ext cx="3911097" cy="11226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21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latane Flugzeug Hobel, Himmel, Wolke, Transport enthält.&#10;&#10;KI-generierte Inhalte können fehlerhaft sein.">
            <a:extLst>
              <a:ext uri="{FF2B5EF4-FFF2-40B4-BE49-F238E27FC236}">
                <a16:creationId xmlns:a16="http://schemas.microsoft.com/office/drawing/2014/main" id="{974AA36B-71D9-1900-06B7-12227910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DE316C-B797-423A-239E-890B2138854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de-DE"/>
              <a:t>B. Braun Melsungen AG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6B9C31-93DE-7BE7-3D89-58EEA93F7F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de-DE" smtClean="0"/>
              <a:t>2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91E9638-C048-2D96-0A5E-CD944522DD8A}"/>
              </a:ext>
            </a:extLst>
          </p:cNvPr>
          <p:cNvGrpSpPr/>
          <p:nvPr/>
        </p:nvGrpSpPr>
        <p:grpSpPr>
          <a:xfrm>
            <a:off x="0" y="0"/>
            <a:ext cx="4800600" cy="2228127"/>
            <a:chOff x="428" y="0"/>
            <a:chExt cx="4800600" cy="2992343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9F33FEE0-8371-9C9A-1070-8C85B43A0CFC}"/>
                </a:ext>
              </a:extLst>
            </p:cNvPr>
            <p:cNvSpPr/>
            <p:nvPr/>
          </p:nvSpPr>
          <p:spPr>
            <a:xfrm>
              <a:off x="428" y="0"/>
              <a:ext cx="4800600" cy="2992343"/>
            </a:xfrm>
            <a:custGeom>
              <a:avLst/>
              <a:gdLst/>
              <a:ahLst/>
              <a:cxnLst/>
              <a:rect l="l" t="t" r="r" b="b"/>
              <a:pathLst>
                <a:path w="7916545" h="4418965">
                  <a:moveTo>
                    <a:pt x="7915989" y="0"/>
                  </a:moveTo>
                  <a:lnTo>
                    <a:pt x="0" y="0"/>
                  </a:lnTo>
                  <a:lnTo>
                    <a:pt x="0" y="4418713"/>
                  </a:lnTo>
                  <a:lnTo>
                    <a:pt x="7915989" y="4418713"/>
                  </a:lnTo>
                  <a:lnTo>
                    <a:pt x="7915989" y="0"/>
                  </a:lnTo>
                  <a:close/>
                </a:path>
              </a:pathLst>
            </a:custGeom>
            <a:solidFill>
              <a:srgbClr val="00A97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46E28D91-B45E-BF10-49EC-E89C727E43B3}"/>
                </a:ext>
              </a:extLst>
            </p:cNvPr>
            <p:cNvSpPr txBox="1">
              <a:spLocks/>
            </p:cNvSpPr>
            <p:nvPr/>
          </p:nvSpPr>
          <p:spPr>
            <a:xfrm>
              <a:off x="229388" y="632291"/>
              <a:ext cx="4342680" cy="2029962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>
              <a:lvl1pPr>
                <a:defRPr sz="3700" b="0" i="0">
                  <a:solidFill>
                    <a:schemeClr val="tx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7701">
                <a:spcBef>
                  <a:spcPts val="67"/>
                </a:spcBef>
              </a:pPr>
              <a:r>
                <a:rPr lang="en-US" sz="2400" spc="-6">
                  <a:solidFill>
                    <a:srgbClr val="FFFFFF"/>
                  </a:solidFill>
                </a:rPr>
                <a:t>Airplanes - the safest means of transport in the world!</a:t>
              </a:r>
            </a:p>
            <a:p>
              <a:pPr marL="7701">
                <a:spcBef>
                  <a:spcPts val="67"/>
                </a:spcBef>
              </a:pPr>
              <a:endParaRPr lang="en-US" sz="2400" spc="-6">
                <a:solidFill>
                  <a:srgbClr val="FFFFFF"/>
                </a:solidFill>
              </a:endParaRPr>
            </a:p>
            <a:p>
              <a:pPr marL="7701">
                <a:spcBef>
                  <a:spcPts val="67"/>
                </a:spcBef>
              </a:pPr>
              <a:r>
                <a:rPr lang="en-US" sz="2400" spc="-6">
                  <a:solidFill>
                    <a:srgbClr val="FFFFFF"/>
                  </a:solidFill>
                </a:rPr>
                <a:t>Why is that? </a:t>
              </a:r>
              <a:endParaRPr lang="de-DE" sz="2400" spc="-6">
                <a:solidFill>
                  <a:srgbClr val="FFFFFF"/>
                </a:solidFill>
              </a:endParaRPr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86F8B963-E714-2F07-3567-2CEC875E6639}"/>
                </a:ext>
              </a:extLst>
            </p:cNvPr>
            <p:cNvSpPr txBox="1"/>
            <p:nvPr/>
          </p:nvSpPr>
          <p:spPr>
            <a:xfrm>
              <a:off x="575470" y="1368786"/>
              <a:ext cx="3851801" cy="266306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15403" marR="90490" algn="just">
                <a:lnSpc>
                  <a:spcPct val="101200"/>
                </a:lnSpc>
                <a:spcBef>
                  <a:spcPts val="58"/>
                </a:spcBef>
              </a:pPr>
              <a:endParaRPr sz="1334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1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E5B4A-2A11-79EE-5B5A-430FDAC9B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5091B84-5C6D-935D-E6D2-FCF216A41442}"/>
              </a:ext>
            </a:extLst>
          </p:cNvPr>
          <p:cNvSpPr/>
          <p:nvPr/>
        </p:nvSpPr>
        <p:spPr bwMode="gray">
          <a:xfrm>
            <a:off x="551384" y="-207404"/>
            <a:ext cx="7693186" cy="25908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LOGO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PowerPoint guideline</a:t>
            </a:r>
            <a:endParaRPr kumimoji="0" lang="en-US" sz="32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0EDE6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bgerundetes Rechteck 16">
            <a:hlinkClick r:id="rId4"/>
            <a:extLst>
              <a:ext uri="{FF2B5EF4-FFF2-40B4-BE49-F238E27FC236}">
                <a16:creationId xmlns:a16="http://schemas.microsoft.com/office/drawing/2014/main" id="{F7F230E4-0664-9808-B5B1-FA41A1D752A3}"/>
              </a:ext>
            </a:extLst>
          </p:cNvPr>
          <p:cNvSpPr/>
          <p:nvPr/>
        </p:nvSpPr>
        <p:spPr bwMode="gray">
          <a:xfrm>
            <a:off x="8040216" y="1268760"/>
            <a:ext cx="3490221" cy="457200"/>
          </a:xfrm>
          <a:prstGeom prst="roundRect">
            <a:avLst>
              <a:gd name="adj" fmla="val 50000"/>
            </a:avLst>
          </a:prstGeom>
          <a:noFill/>
          <a:ln w="19050" cap="flat" cmpd="sng" algn="ctr">
            <a:solidFill>
              <a:srgbClr val="9E2AB5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9E2A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the Powerpoint Guideline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CE40A8-ACB5-50CD-3A7B-78EED8E972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21" t="13373" b="61427"/>
          <a:stretch/>
        </p:blipFill>
        <p:spPr>
          <a:xfrm>
            <a:off x="1218928" y="2991010"/>
            <a:ext cx="9754144" cy="1329732"/>
          </a:xfrm>
          <a:prstGeom prst="rect">
            <a:avLst/>
          </a:prstGeom>
        </p:spPr>
      </p:pic>
      <p:pic>
        <p:nvPicPr>
          <p:cNvPr id="5" name="Grafik 4" descr="Ein Bild, das Platane Flugzeug Hobel, Person, Flugzeug, Kleidung enthält.&#10;&#10;KI-generierte Inhalte können fehlerhaft sein.">
            <a:extLst>
              <a:ext uri="{FF2B5EF4-FFF2-40B4-BE49-F238E27FC236}">
                <a16:creationId xmlns:a16="http://schemas.microsoft.com/office/drawing/2014/main" id="{BD99AF8B-4862-9A67-101E-05FE0C83D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7896"/>
            <a:ext cx="12191999" cy="8112722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4E74B3E-087B-C07F-26FD-3E677DBC1828}"/>
              </a:ext>
            </a:extLst>
          </p:cNvPr>
          <p:cNvGrpSpPr/>
          <p:nvPr/>
        </p:nvGrpSpPr>
        <p:grpSpPr>
          <a:xfrm>
            <a:off x="7391400" y="4589755"/>
            <a:ext cx="4800600" cy="2268244"/>
            <a:chOff x="428" y="0"/>
            <a:chExt cx="4800600" cy="2992343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084D34C2-12D6-85DF-6238-CAF25543E1A7}"/>
                </a:ext>
              </a:extLst>
            </p:cNvPr>
            <p:cNvSpPr/>
            <p:nvPr/>
          </p:nvSpPr>
          <p:spPr>
            <a:xfrm>
              <a:off x="428" y="0"/>
              <a:ext cx="4800600" cy="2992343"/>
            </a:xfrm>
            <a:custGeom>
              <a:avLst/>
              <a:gdLst/>
              <a:ahLst/>
              <a:cxnLst/>
              <a:rect l="l" t="t" r="r" b="b"/>
              <a:pathLst>
                <a:path w="7916545" h="4418965">
                  <a:moveTo>
                    <a:pt x="7915989" y="0"/>
                  </a:moveTo>
                  <a:lnTo>
                    <a:pt x="0" y="0"/>
                  </a:lnTo>
                  <a:lnTo>
                    <a:pt x="0" y="4418713"/>
                  </a:lnTo>
                  <a:lnTo>
                    <a:pt x="7915989" y="4418713"/>
                  </a:lnTo>
                  <a:lnTo>
                    <a:pt x="7915989" y="0"/>
                  </a:lnTo>
                  <a:close/>
                </a:path>
              </a:pathLst>
            </a:custGeom>
            <a:solidFill>
              <a:srgbClr val="00A97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8E18425C-A543-1B8A-FB61-ABFB48B45C4B}"/>
                </a:ext>
              </a:extLst>
            </p:cNvPr>
            <p:cNvSpPr txBox="1"/>
            <p:nvPr/>
          </p:nvSpPr>
          <p:spPr>
            <a:xfrm>
              <a:off x="428883" y="273211"/>
              <a:ext cx="4183380" cy="496980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Highly qualified staff!</a:t>
              </a:r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F28221C5-E175-6764-4B4C-C145230F405D}"/>
                </a:ext>
              </a:extLst>
            </p:cNvPr>
            <p:cNvSpPr txBox="1"/>
            <p:nvPr/>
          </p:nvSpPr>
          <p:spPr>
            <a:xfrm>
              <a:off x="444650" y="1397759"/>
              <a:ext cx="4037509" cy="659392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During a flight, the pilot is responsible for passengers as well as for the flight crew!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7294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7F607E-8834-B3D2-436A-1694EFB5AA7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de-DE"/>
              <a:t>B. Braun Melsungen AG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F2463A-1D3D-8388-711E-D87AA83359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de-DE" smtClean="0"/>
              <a:t>4</a:t>
            </a:fld>
            <a:endParaRPr lang="de-DE"/>
          </a:p>
        </p:txBody>
      </p:sp>
      <p:pic>
        <p:nvPicPr>
          <p:cNvPr id="3" name="Grafik 2" descr="Ein Bild, das Kleidung, Person, medizinische Ausrüstung, Job enthält.&#10;&#10;KI-generierte Inhalte können fehlerhaft sein.">
            <a:extLst>
              <a:ext uri="{FF2B5EF4-FFF2-40B4-BE49-F238E27FC236}">
                <a16:creationId xmlns:a16="http://schemas.microsoft.com/office/drawing/2014/main" id="{06B0CC24-7E62-897F-AAE9-53548D22D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/>
          <a:stretch/>
        </p:blipFill>
        <p:spPr>
          <a:xfrm>
            <a:off x="0" y="0"/>
            <a:ext cx="7620722" cy="6858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85EDF9B-599A-D355-638C-2D9EC48BD424}"/>
              </a:ext>
            </a:extLst>
          </p:cNvPr>
          <p:cNvSpPr txBox="1"/>
          <p:nvPr/>
        </p:nvSpPr>
        <p:spPr>
          <a:xfrm>
            <a:off x="8383839" y="2521059"/>
            <a:ext cx="3499436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>
                <a:latin typeface="Arial"/>
                <a:cs typeface="Arial"/>
              </a:rPr>
              <a:t>As a nephrologist, you are responsible for </a:t>
            </a:r>
            <a:r>
              <a:rPr lang="en-US" sz="2800">
                <a:solidFill>
                  <a:schemeClr val="tx2"/>
                </a:solidFill>
                <a:latin typeface="Arial"/>
                <a:cs typeface="Arial"/>
              </a:rPr>
              <a:t>reliable patient treatments.</a:t>
            </a:r>
            <a:r>
              <a:rPr lang="en-US" sz="2800">
                <a:latin typeface="Arial"/>
                <a:cs typeface="Arial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2D89EC-3911-92BF-5514-4364D74D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641" y="153429"/>
            <a:ext cx="1694484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B40D577-F74B-A9FD-4619-23CA80FA5B8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de-DE"/>
              <a:t>B. Braun Melsungen AG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09564C-DD48-7041-1A57-755F7D096F0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de-DE" smtClean="0"/>
              <a:t>5</a:t>
            </a:fld>
            <a:endParaRPr lang="de-DE"/>
          </a:p>
        </p:txBody>
      </p:sp>
      <p:pic>
        <p:nvPicPr>
          <p:cNvPr id="7" name="Grafik 6" descr="Ein Bild, das Transport, Cockpit, Fahrzeug, Flugzeugarmatur enthält.&#10;&#10;KI-generierte Inhalte können fehlerhaft sein.">
            <a:extLst>
              <a:ext uri="{FF2B5EF4-FFF2-40B4-BE49-F238E27FC236}">
                <a16:creationId xmlns:a16="http://schemas.microsoft.com/office/drawing/2014/main" id="{9E12D86D-77AC-A193-1189-0A421D5E3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1" b="3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642F793-BFA0-5786-CD27-0A8B6AFEDB22}"/>
              </a:ext>
            </a:extLst>
          </p:cNvPr>
          <p:cNvGrpSpPr/>
          <p:nvPr/>
        </p:nvGrpSpPr>
        <p:grpSpPr>
          <a:xfrm>
            <a:off x="0" y="4629873"/>
            <a:ext cx="4979406" cy="2228128"/>
            <a:chOff x="428" y="0"/>
            <a:chExt cx="4979406" cy="2992343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66A06455-83F5-A2DC-9A4E-21341559B24F}"/>
                </a:ext>
              </a:extLst>
            </p:cNvPr>
            <p:cNvSpPr/>
            <p:nvPr/>
          </p:nvSpPr>
          <p:spPr>
            <a:xfrm>
              <a:off x="428" y="0"/>
              <a:ext cx="4979406" cy="2992343"/>
            </a:xfrm>
            <a:custGeom>
              <a:avLst/>
              <a:gdLst/>
              <a:ahLst/>
              <a:cxnLst/>
              <a:rect l="l" t="t" r="r" b="b"/>
              <a:pathLst>
                <a:path w="7916545" h="4418965">
                  <a:moveTo>
                    <a:pt x="7915989" y="0"/>
                  </a:moveTo>
                  <a:lnTo>
                    <a:pt x="0" y="0"/>
                  </a:lnTo>
                  <a:lnTo>
                    <a:pt x="0" y="4418713"/>
                  </a:lnTo>
                  <a:lnTo>
                    <a:pt x="7915989" y="4418713"/>
                  </a:lnTo>
                  <a:lnTo>
                    <a:pt x="7915989" y="0"/>
                  </a:lnTo>
                  <a:close/>
                </a:path>
              </a:pathLst>
            </a:custGeom>
            <a:solidFill>
              <a:srgbClr val="00A97A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0AB40EA3-E6A5-D69E-F8BC-91D446E808C2}"/>
                </a:ext>
              </a:extLst>
            </p:cNvPr>
            <p:cNvSpPr txBox="1">
              <a:spLocks/>
            </p:cNvSpPr>
            <p:nvPr/>
          </p:nvSpPr>
          <p:spPr>
            <a:xfrm>
              <a:off x="135200" y="363495"/>
              <a:ext cx="4732339" cy="2377856"/>
            </a:xfrm>
            <a:prstGeom prst="rect">
              <a:avLst/>
            </a:prstGeom>
          </p:spPr>
          <p:txBody>
            <a:bodyPr vert="horz" wrap="square" lIns="0" tIns="8471" rIns="0" bIns="0" rtlCol="0">
              <a:spAutoFit/>
            </a:bodyPr>
            <a:lstStyle>
              <a:lvl1pPr>
                <a:defRPr sz="3700" b="0" i="0">
                  <a:solidFill>
                    <a:schemeClr val="tx1"/>
                  </a:solidFill>
                  <a:latin typeface="Arial"/>
                  <a:ea typeface="+mj-ea"/>
                  <a:cs typeface="Arial"/>
                </a:defRPr>
              </a:lvl1pPr>
            </a:lstStyle>
            <a:p>
              <a:pPr marL="7701">
                <a:spcBef>
                  <a:spcPts val="67"/>
                </a:spcBef>
              </a:pPr>
              <a:r>
                <a:rPr lang="en-US" sz="2400" spc="-6">
                  <a:solidFill>
                    <a:srgbClr val="FFFFFF"/>
                  </a:solidFill>
                </a:rPr>
                <a:t>“Fail-Safe”-Principle – what´s that?</a:t>
              </a:r>
            </a:p>
            <a:p>
              <a:pPr marL="7701">
                <a:spcBef>
                  <a:spcPts val="67"/>
                </a:spcBef>
              </a:pPr>
              <a:endParaRPr lang="en-US" sz="1600" spc="-6">
                <a:solidFill>
                  <a:srgbClr val="FFFFFF"/>
                </a:solidFill>
              </a:endParaRPr>
            </a:p>
            <a:p>
              <a:pPr marL="7701">
                <a:spcBef>
                  <a:spcPts val="67"/>
                </a:spcBef>
              </a:pPr>
              <a:r>
                <a:rPr lang="en-US" sz="1600" spc="-6">
                  <a:solidFill>
                    <a:srgbClr val="FFFFFF"/>
                  </a:solidFill>
                </a:rPr>
                <a:t>This means technical redundancy, automatic security systems, maintenance as well as emergency systems.</a:t>
              </a:r>
            </a:p>
            <a:p>
              <a:pPr marL="7701">
                <a:spcBef>
                  <a:spcPts val="67"/>
                </a:spcBef>
              </a:pPr>
              <a:endParaRPr lang="en-US" sz="2400" spc="-6">
                <a:solidFill>
                  <a:srgbClr val="FFFFFF"/>
                </a:solidFill>
              </a:endParaRPr>
            </a:p>
          </p:txBody>
        </p:sp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64809FA0-27C2-88C6-343A-64B812D2AEBE}"/>
                </a:ext>
              </a:extLst>
            </p:cNvPr>
            <p:cNvSpPr txBox="1"/>
            <p:nvPr/>
          </p:nvSpPr>
          <p:spPr>
            <a:xfrm>
              <a:off x="575470" y="1368786"/>
              <a:ext cx="3851801" cy="266306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15403" marR="90490" algn="just">
                <a:lnSpc>
                  <a:spcPct val="101200"/>
                </a:lnSpc>
                <a:spcBef>
                  <a:spcPts val="58"/>
                </a:spcBef>
              </a:pPr>
              <a:endParaRPr sz="1334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812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ACB43BFF-6F14-4EED-2C44-2443441A74CB}"/>
              </a:ext>
            </a:extLst>
          </p:cNvPr>
          <p:cNvSpPr/>
          <p:nvPr/>
        </p:nvSpPr>
        <p:spPr>
          <a:xfrm>
            <a:off x="0" y="0"/>
            <a:ext cx="6095572" cy="6858000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9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BB9DB7-C202-A623-40E8-6BDF43B58A6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de-DE"/>
              <a:t>B. Braun Melsungen AG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B3F797-6B73-6CB8-BEE7-A305A0A241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de-DE" smtClean="0"/>
              <a:t>6</a:t>
            </a:fld>
            <a:endParaRPr lang="de-DE"/>
          </a:p>
        </p:txBody>
      </p:sp>
      <p:pic>
        <p:nvPicPr>
          <p:cNvPr id="19" name="Grafik 18" descr="Ein Bild, das Maschine, Haushaltsgerät, Design enthält.&#10;&#10;Automatisch generierte Beschreibung">
            <a:extLst>
              <a:ext uri="{FF2B5EF4-FFF2-40B4-BE49-F238E27FC236}">
                <a16:creationId xmlns:a16="http://schemas.microsoft.com/office/drawing/2014/main" id="{0C21FCB0-8111-2024-1A88-733B3C6B8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4" y="685779"/>
            <a:ext cx="5234018" cy="515112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192BDE4B-8BD0-663B-49D9-2F79C7962CEC}"/>
              </a:ext>
            </a:extLst>
          </p:cNvPr>
          <p:cNvSpPr txBox="1"/>
          <p:nvPr/>
        </p:nvSpPr>
        <p:spPr>
          <a:xfrm>
            <a:off x="6540046" y="2299203"/>
            <a:ext cx="5301459" cy="2259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>
              <a:spcBef>
                <a:spcPts val="67"/>
              </a:spcBef>
            </a:pPr>
            <a:r>
              <a:rPr lang="en-US" sz="2800" spc="-6"/>
              <a:t>Reverse osmosis devices are considered as the </a:t>
            </a:r>
            <a:r>
              <a:rPr lang="en-US" sz="2800" spc="-6">
                <a:solidFill>
                  <a:schemeClr val="tx2"/>
                </a:solidFill>
              </a:rPr>
              <a:t>“heart” of a dialysis unit</a:t>
            </a:r>
            <a:r>
              <a:rPr lang="en-US" sz="2800" spc="-6"/>
              <a:t>. </a:t>
            </a:r>
          </a:p>
          <a:p>
            <a:pPr marL="7701">
              <a:spcBef>
                <a:spcPts val="67"/>
              </a:spcBef>
            </a:pPr>
            <a:r>
              <a:rPr lang="en-US" sz="2800" spc="-6"/>
              <a:t>There is no WTS backup, thus product </a:t>
            </a:r>
            <a:r>
              <a:rPr lang="en-US" sz="2800" spc="-6">
                <a:solidFill>
                  <a:schemeClr val="tx2"/>
                </a:solidFill>
              </a:rPr>
              <a:t>availability is key</a:t>
            </a:r>
            <a:r>
              <a:rPr lang="en-US" sz="2800" spc="-6"/>
              <a:t>!</a:t>
            </a:r>
            <a:endParaRPr lang="de-DE" sz="2800" spc="-6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5C430543-734C-4BFA-21D2-74265BD26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5225" y="5088589"/>
            <a:ext cx="1346200" cy="1346200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D141C5D8-69F1-A2F4-A4CA-34465C09E3F2}"/>
              </a:ext>
            </a:extLst>
          </p:cNvPr>
          <p:cNvSpPr txBox="1"/>
          <p:nvPr/>
        </p:nvSpPr>
        <p:spPr>
          <a:xfrm>
            <a:off x="7995695" y="6068301"/>
            <a:ext cx="2245260" cy="62468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AQUAboss nX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D92FCC-1C45-B9C1-900F-EB2F74AB593F}"/>
              </a:ext>
            </a:extLst>
          </p:cNvPr>
          <p:cNvSpPr/>
          <p:nvPr/>
        </p:nvSpPr>
        <p:spPr bwMode="gray">
          <a:xfrm>
            <a:off x="9791425" y="0"/>
            <a:ext cx="2400575" cy="117157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75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ACFA36-1830-638B-110E-88089AC6138D}"/>
              </a:ext>
            </a:extLst>
          </p:cNvPr>
          <p:cNvSpPr txBox="1"/>
          <p:nvPr/>
        </p:nvSpPr>
        <p:spPr>
          <a:xfrm>
            <a:off x="2615601" y="5374899"/>
            <a:ext cx="69607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3600">
                <a:solidFill>
                  <a:schemeClr val="bg1"/>
                </a:solidFill>
                <a:effectLst>
                  <a:outerShdw blurRad="190500" dir="5400000" algn="ctr" rotWithShape="0">
                    <a:schemeClr val="tx1">
                      <a:alpha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effectLst/>
              </a:rPr>
              <a:t>The “fail-safe” principle of AQUAboss nX </a:t>
            </a:r>
            <a:br>
              <a:rPr lang="en-US" sz="2800">
                <a:solidFill>
                  <a:schemeClr val="tx1"/>
                </a:solidFill>
                <a:effectLst/>
              </a:rPr>
            </a:br>
            <a:r>
              <a:rPr lang="en-US" sz="2800">
                <a:solidFill>
                  <a:schemeClr val="tx1"/>
                </a:solidFill>
                <a:effectLst/>
              </a:rPr>
              <a:t>ensures continuous and secure operation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9AA9406-43A5-11B4-D064-D0AC2756FC7B}"/>
              </a:ext>
            </a:extLst>
          </p:cNvPr>
          <p:cNvSpPr txBox="1"/>
          <p:nvPr/>
        </p:nvSpPr>
        <p:spPr>
          <a:xfrm>
            <a:off x="3204648" y="5043036"/>
            <a:ext cx="5709601" cy="39416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cs typeface="Arial"/>
              </a:rPr>
              <a:t>What is the AQUAboss nX „fail-safe“ principle?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3717912-D7C3-CD49-29A8-054A5C02C1C5}"/>
              </a:ext>
            </a:extLst>
          </p:cNvPr>
          <p:cNvSpPr/>
          <p:nvPr/>
        </p:nvSpPr>
        <p:spPr bwMode="gray">
          <a:xfrm>
            <a:off x="4430598" y="2026764"/>
            <a:ext cx="1913641" cy="23567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4E34E232-3C69-4DF5-ADAB-522DA6003330}"/>
              </a:ext>
            </a:extLst>
          </p:cNvPr>
          <p:cNvSpPr/>
          <p:nvPr/>
        </p:nvSpPr>
        <p:spPr>
          <a:xfrm>
            <a:off x="-73099" y="0"/>
            <a:ext cx="12265099" cy="4440025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endParaRPr lang="de-DE" sz="1092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0B0DF342-FCDE-12D4-C9E3-1C71102C8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925" y="-154512"/>
            <a:ext cx="2539448" cy="2451539"/>
          </a:xfrm>
          <a:prstGeom prst="rect">
            <a:avLst/>
          </a:prstGeom>
        </p:spPr>
      </p:pic>
      <p:sp>
        <p:nvSpPr>
          <p:cNvPr id="28" name="object 3">
            <a:extLst>
              <a:ext uri="{FF2B5EF4-FFF2-40B4-BE49-F238E27FC236}">
                <a16:creationId xmlns:a16="http://schemas.microsoft.com/office/drawing/2014/main" id="{10C80F35-31F1-9C06-F6A4-72C79060BCE7}"/>
              </a:ext>
            </a:extLst>
          </p:cNvPr>
          <p:cNvSpPr/>
          <p:nvPr/>
        </p:nvSpPr>
        <p:spPr>
          <a:xfrm>
            <a:off x="999156" y="1441588"/>
            <a:ext cx="1297220" cy="214633"/>
          </a:xfrm>
          <a:custGeom>
            <a:avLst/>
            <a:gdLst/>
            <a:ahLst/>
            <a:cxnLst/>
            <a:rect l="l" t="t" r="r" b="b"/>
            <a:pathLst>
              <a:path w="10052050" h="11308715">
                <a:moveTo>
                  <a:pt x="10052039" y="0"/>
                </a:moveTo>
                <a:lnTo>
                  <a:pt x="0" y="0"/>
                </a:lnTo>
                <a:lnTo>
                  <a:pt x="0" y="11308556"/>
                </a:lnTo>
                <a:lnTo>
                  <a:pt x="10052039" y="11308556"/>
                </a:lnTo>
                <a:lnTo>
                  <a:pt x="10052039" y="0"/>
                </a:lnTo>
                <a:close/>
              </a:path>
            </a:pathLst>
          </a:custGeom>
          <a:solidFill>
            <a:srgbClr val="EFECE6"/>
          </a:solidFill>
        </p:spPr>
        <p:txBody>
          <a:bodyPr wrap="square" lIns="0" tIns="0" rIns="0" bIns="0" rtlCol="0"/>
          <a:lstStyle/>
          <a:p>
            <a:endParaRPr lang="de-DE" sz="1092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E43E18-BC3B-64D6-84CD-6F68F8641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041" t="20931" r="21125" b="23167"/>
          <a:stretch/>
        </p:blipFill>
        <p:spPr>
          <a:xfrm>
            <a:off x="1336469" y="721120"/>
            <a:ext cx="570359" cy="560998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26B70CB-65DC-96EA-3B2A-2C27879E15E7}"/>
              </a:ext>
            </a:extLst>
          </p:cNvPr>
          <p:cNvGrpSpPr/>
          <p:nvPr/>
        </p:nvGrpSpPr>
        <p:grpSpPr>
          <a:xfrm>
            <a:off x="3204647" y="3172271"/>
            <a:ext cx="1587101" cy="1221053"/>
            <a:chOff x="3204647" y="3172271"/>
            <a:chExt cx="1587101" cy="1221053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BCC9EA79-7193-0E98-4B3C-7C73ECB4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7195" t="24332" r="20307" b="25860"/>
            <a:stretch/>
          </p:blipFill>
          <p:spPr>
            <a:xfrm>
              <a:off x="3204647" y="3172271"/>
              <a:ext cx="1587101" cy="1221053"/>
            </a:xfrm>
            <a:prstGeom prst="rect">
              <a:avLst/>
            </a:prstGeom>
          </p:spPr>
        </p:pic>
        <p:sp>
          <p:nvSpPr>
            <p:cNvPr id="35" name="object 3">
              <a:extLst>
                <a:ext uri="{FF2B5EF4-FFF2-40B4-BE49-F238E27FC236}">
                  <a16:creationId xmlns:a16="http://schemas.microsoft.com/office/drawing/2014/main" id="{E9376D7F-E935-8290-1322-80D10675C2B9}"/>
                </a:ext>
              </a:extLst>
            </p:cNvPr>
            <p:cNvSpPr/>
            <p:nvPr/>
          </p:nvSpPr>
          <p:spPr>
            <a:xfrm>
              <a:off x="3414519" y="4169166"/>
              <a:ext cx="1297220" cy="214633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1005203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0052039" y="11308556"/>
                  </a:lnTo>
                  <a:lnTo>
                    <a:pt x="10052039" y="0"/>
                  </a:lnTo>
                  <a:close/>
                </a:path>
              </a:pathLst>
            </a:custGeom>
            <a:solidFill>
              <a:srgbClr val="EFECE6"/>
            </a:solidFill>
          </p:spPr>
          <p:txBody>
            <a:bodyPr wrap="square" lIns="0" tIns="0" rIns="0" bIns="0" rtlCol="0"/>
            <a:lstStyle/>
            <a:p>
              <a:endParaRPr lang="de-DE" sz="1092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305EFB36-8B3F-F1E4-A803-F3C993164D56}"/>
                </a:ext>
              </a:extLst>
            </p:cNvPr>
            <p:cNvSpPr/>
            <p:nvPr/>
          </p:nvSpPr>
          <p:spPr bwMode="gray">
            <a:xfrm>
              <a:off x="3475870" y="3379193"/>
              <a:ext cx="1135380" cy="730403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8387837E-153D-6229-AFA4-9DD462100023}"/>
              </a:ext>
            </a:extLst>
          </p:cNvPr>
          <p:cNvSpPr txBox="1"/>
          <p:nvPr/>
        </p:nvSpPr>
        <p:spPr>
          <a:xfrm>
            <a:off x="4332247" y="3549333"/>
            <a:ext cx="3363197" cy="34175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spc="-6">
                <a:solidFill>
                  <a:srgbClr val="00A97A"/>
                </a:solidFill>
              </a:rPr>
              <a:t>Display emergency mode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10D2887-000A-683F-0DF4-09CF9E2DEFA0}"/>
              </a:ext>
            </a:extLst>
          </p:cNvPr>
          <p:cNvSpPr txBox="1"/>
          <p:nvPr/>
        </p:nvSpPr>
        <p:spPr>
          <a:xfrm>
            <a:off x="2107385" y="827800"/>
            <a:ext cx="2205872" cy="3177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spc="-6">
                <a:solidFill>
                  <a:srgbClr val="00A97A"/>
                </a:solidFill>
              </a:rPr>
              <a:t>Component test</a:t>
            </a:r>
            <a:endParaRPr lang="en-US" sz="140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CCC72F-1F04-2D30-ABEC-71B2AB78BB9B}"/>
              </a:ext>
            </a:extLst>
          </p:cNvPr>
          <p:cNvSpPr txBox="1"/>
          <p:nvPr/>
        </p:nvSpPr>
        <p:spPr>
          <a:xfrm>
            <a:off x="3095961" y="2157057"/>
            <a:ext cx="3363196" cy="3177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spc="-6">
                <a:solidFill>
                  <a:srgbClr val="00A97A"/>
                </a:solidFill>
              </a:rPr>
              <a:t>Automatic emergency mode</a:t>
            </a:r>
            <a:endParaRPr lang="en-US" sz="1400">
              <a:solidFill>
                <a:srgbClr val="00A9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BD078CFC-77B4-CCD1-E283-AA9BC4DAFC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841490" y="1423678"/>
            <a:ext cx="1843962" cy="1843962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6B1BC6B-83AA-341B-1AB8-14375BA38F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6399" y="4506700"/>
            <a:ext cx="2285357" cy="2285357"/>
          </a:xfrm>
          <a:prstGeom prst="rect">
            <a:avLst/>
          </a:prstGeom>
        </p:spPr>
      </p:pic>
      <p:pic>
        <p:nvPicPr>
          <p:cNvPr id="45" name="Grafik 44" descr="Ein Bild, das Maschine, Motor enthält.&#10;&#10;KI-generierte Inhalte können fehlerhaft sein.">
            <a:extLst>
              <a:ext uri="{FF2B5EF4-FFF2-40B4-BE49-F238E27FC236}">
                <a16:creationId xmlns:a16="http://schemas.microsoft.com/office/drawing/2014/main" id="{E5D74352-F575-FAA2-DC5C-3CD1CAC5D8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52" y="-213777"/>
            <a:ext cx="4952918" cy="490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1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27E3F24-1027-7C76-69AA-F6CFE169FC6E}"/>
              </a:ext>
            </a:extLst>
          </p:cNvPr>
          <p:cNvSpPr/>
          <p:nvPr/>
        </p:nvSpPr>
        <p:spPr bwMode="gray">
          <a:xfrm>
            <a:off x="0" y="0"/>
            <a:ext cx="4595933" cy="6858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prstClr val="black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 bwMode="gray">
          <a:xfrm>
            <a:off x="698459" y="2609862"/>
            <a:ext cx="7693186" cy="151445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0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</a:t>
            </a:r>
            <a:br>
              <a:rPr kumimoji="0" lang="en-US" sz="3200" b="0" i="0" u="none" strike="noStrike" kern="1200" cap="none" spc="100" normalizeH="0" baseline="0" noProof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3200" b="0" i="0" u="none" strike="noStrike" kern="120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feel responsible!</a:t>
            </a:r>
            <a:endParaRPr kumimoji="0" lang="en-US" sz="3200" b="0" i="0" u="none" strike="noStrike" kern="1200" cap="none" spc="1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Gerader Verbinder 3"/>
          <p:cNvCxnSpPr>
            <a:cxnSpLocks/>
          </p:cNvCxnSpPr>
          <p:nvPr/>
        </p:nvCxnSpPr>
        <p:spPr>
          <a:xfrm>
            <a:off x="830210" y="4162387"/>
            <a:ext cx="226165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819165" y="4374011"/>
            <a:ext cx="3543286" cy="10933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spc="10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not </a:t>
            </a:r>
            <a:r>
              <a:rPr kumimoji="0" lang="en-US" sz="1200" i="0" u="none" strike="noStrike" kern="1200" spc="10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</a:t>
            </a:r>
            <a:r>
              <a:rPr kumimoji="0" lang="en-US" sz="1200" b="0" i="0" u="none" strike="noStrike" kern="1200" spc="10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nephrologist´s responsibility to ensure patient treatments.</a:t>
            </a:r>
          </a:p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spc="10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AQUAboss nX it becomes a </a:t>
            </a:r>
            <a:r>
              <a:rPr kumimoji="0" lang="en-US" sz="1200" b="1" i="0" u="none" strike="noStrike" kern="1200" spc="10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shared responsibility</a:t>
            </a:r>
            <a:r>
              <a:rPr kumimoji="0" lang="en-US" sz="1200" b="0" i="0" u="none" strike="noStrike" kern="1200" spc="10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because we as B. Braun feel responsible for enabling reliable and high quality patient treatments. </a:t>
            </a:r>
          </a:p>
        </p:txBody>
      </p:sp>
      <p:sp>
        <p:nvSpPr>
          <p:cNvPr id="3" name="Grafik 5">
            <a:extLst>
              <a:ext uri="{FF2B5EF4-FFF2-40B4-BE49-F238E27FC236}">
                <a16:creationId xmlns:a16="http://schemas.microsoft.com/office/drawing/2014/main" id="{E2D443A9-DB1F-44E3-929E-45886D9E8D5F}"/>
              </a:ext>
            </a:extLst>
          </p:cNvPr>
          <p:cNvSpPr/>
          <p:nvPr/>
        </p:nvSpPr>
        <p:spPr>
          <a:xfrm>
            <a:off x="1150204" y="969490"/>
            <a:ext cx="2295525" cy="1428749"/>
          </a:xfrm>
          <a:custGeom>
            <a:avLst/>
            <a:gdLst>
              <a:gd name="connsiteX0" fmla="*/ 2271113 w 4261561"/>
              <a:gd name="connsiteY0" fmla="*/ 2613968 h 2613968"/>
              <a:gd name="connsiteX1" fmla="*/ 2121341 w 4261561"/>
              <a:gd name="connsiteY1" fmla="*/ 2556074 h 2613968"/>
              <a:gd name="connsiteX2" fmla="*/ 1914304 w 4261561"/>
              <a:gd name="connsiteY2" fmla="*/ 2430215 h 2613968"/>
              <a:gd name="connsiteX3" fmla="*/ 1869625 w 4261561"/>
              <a:gd name="connsiteY3" fmla="*/ 2483076 h 2613968"/>
              <a:gd name="connsiteX4" fmla="*/ 1719854 w 4261561"/>
              <a:gd name="connsiteY4" fmla="*/ 2562366 h 2613968"/>
              <a:gd name="connsiteX5" fmla="*/ 1593995 w 4261561"/>
              <a:gd name="connsiteY5" fmla="*/ 2521462 h 2613968"/>
              <a:gd name="connsiteX6" fmla="*/ 1537988 w 4261561"/>
              <a:gd name="connsiteY6" fmla="*/ 2391828 h 2613968"/>
              <a:gd name="connsiteX7" fmla="*/ 1425345 w 4261561"/>
              <a:gd name="connsiteY7" fmla="*/ 2427698 h 2613968"/>
              <a:gd name="connsiteX8" fmla="*/ 1287530 w 4261561"/>
              <a:gd name="connsiteY8" fmla="*/ 2384906 h 2613968"/>
              <a:gd name="connsiteX9" fmla="*/ 1224601 w 4261561"/>
              <a:gd name="connsiteY9" fmla="*/ 2212481 h 2613968"/>
              <a:gd name="connsiteX10" fmla="*/ 1127061 w 4261561"/>
              <a:gd name="connsiteY10" fmla="*/ 2240798 h 2613968"/>
              <a:gd name="connsiteX11" fmla="*/ 983583 w 4261561"/>
              <a:gd name="connsiteY11" fmla="*/ 2193602 h 2613968"/>
              <a:gd name="connsiteX12" fmla="*/ 920653 w 4261561"/>
              <a:gd name="connsiteY12" fmla="*/ 2028727 h 2613968"/>
              <a:gd name="connsiteX13" fmla="*/ 828777 w 4261561"/>
              <a:gd name="connsiteY13" fmla="*/ 2056416 h 2613968"/>
              <a:gd name="connsiteX14" fmla="*/ 675859 w 4261561"/>
              <a:gd name="connsiteY14" fmla="*/ 2004185 h 2613968"/>
              <a:gd name="connsiteX15" fmla="*/ 605378 w 4261561"/>
              <a:gd name="connsiteY15" fmla="*/ 1818544 h 2613968"/>
              <a:gd name="connsiteX16" fmla="*/ 0 w 4261561"/>
              <a:gd name="connsiteY16" fmla="*/ 1818544 h 2613968"/>
              <a:gd name="connsiteX17" fmla="*/ 0 w 4261561"/>
              <a:gd name="connsiteY17" fmla="*/ 441025 h 2613968"/>
              <a:gd name="connsiteX18" fmla="*/ 923800 w 4261561"/>
              <a:gd name="connsiteY18" fmla="*/ 441025 h 2613968"/>
              <a:gd name="connsiteX19" fmla="*/ 1758240 w 4261561"/>
              <a:gd name="connsiteY19" fmla="*/ 56528 h 2613968"/>
              <a:gd name="connsiteX20" fmla="*/ 2331525 w 4261561"/>
              <a:gd name="connsiteY20" fmla="*/ 107501 h 2613968"/>
              <a:gd name="connsiteX21" fmla="*/ 2820484 w 4261561"/>
              <a:gd name="connsiteY21" fmla="*/ 91139 h 2613968"/>
              <a:gd name="connsiteX22" fmla="*/ 3455439 w 4261561"/>
              <a:gd name="connsiteY22" fmla="*/ 442284 h 2613968"/>
              <a:gd name="connsiteX23" fmla="*/ 4261562 w 4261561"/>
              <a:gd name="connsiteY23" fmla="*/ 442284 h 2613968"/>
              <a:gd name="connsiteX24" fmla="*/ 4261562 w 4261561"/>
              <a:gd name="connsiteY24" fmla="*/ 1805329 h 2613968"/>
              <a:gd name="connsiteX25" fmla="*/ 3544169 w 4261561"/>
              <a:gd name="connsiteY25" fmla="*/ 1805329 h 2613968"/>
              <a:gd name="connsiteX26" fmla="*/ 3469283 w 4261561"/>
              <a:gd name="connsiteY26" fmla="*/ 1966427 h 2613968"/>
              <a:gd name="connsiteX27" fmla="*/ 3301892 w 4261561"/>
              <a:gd name="connsiteY27" fmla="*/ 2029356 h 2613968"/>
              <a:gd name="connsiteX28" fmla="*/ 3265393 w 4261561"/>
              <a:gd name="connsiteY28" fmla="*/ 2025581 h 2613968"/>
              <a:gd name="connsiteX29" fmla="*/ 3202464 w 4261561"/>
              <a:gd name="connsiteY29" fmla="*/ 2277297 h 2613968"/>
              <a:gd name="connsiteX30" fmla="*/ 2894111 w 4261561"/>
              <a:gd name="connsiteY30" fmla="*/ 2298064 h 2613968"/>
              <a:gd name="connsiteX31" fmla="*/ 2819855 w 4261561"/>
              <a:gd name="connsiteY31" fmla="*/ 2466085 h 2613968"/>
              <a:gd name="connsiteX32" fmla="*/ 2643024 w 4261561"/>
              <a:gd name="connsiteY32" fmla="*/ 2537824 h 2613968"/>
              <a:gd name="connsiteX33" fmla="*/ 2473744 w 4261561"/>
              <a:gd name="connsiteY33" fmla="*/ 2458533 h 2613968"/>
              <a:gd name="connsiteX34" fmla="*/ 2458642 w 4261561"/>
              <a:gd name="connsiteY34" fmla="*/ 2442801 h 2613968"/>
              <a:gd name="connsiteX35" fmla="*/ 2395712 w 4261561"/>
              <a:gd name="connsiteY35" fmla="*/ 2561737 h 2613968"/>
              <a:gd name="connsiteX36" fmla="*/ 2271113 w 4261561"/>
              <a:gd name="connsiteY36" fmla="*/ 2613968 h 2613968"/>
              <a:gd name="connsiteX37" fmla="*/ 1963389 w 4261561"/>
              <a:gd name="connsiteY37" fmla="*/ 2372321 h 2613968"/>
              <a:gd name="connsiteX38" fmla="*/ 2164763 w 4261561"/>
              <a:gd name="connsiteY38" fmla="*/ 2494403 h 2613968"/>
              <a:gd name="connsiteX39" fmla="*/ 2347257 w 4261561"/>
              <a:gd name="connsiteY39" fmla="*/ 2506989 h 2613968"/>
              <a:gd name="connsiteX40" fmla="*/ 2367395 w 4261561"/>
              <a:gd name="connsiteY40" fmla="*/ 2347149 h 2613968"/>
              <a:gd name="connsiteX41" fmla="*/ 2185529 w 4261561"/>
              <a:gd name="connsiteY41" fmla="*/ 2158361 h 2613968"/>
              <a:gd name="connsiteX42" fmla="*/ 2239648 w 4261561"/>
              <a:gd name="connsiteY42" fmla="*/ 2105501 h 2613968"/>
              <a:gd name="connsiteX43" fmla="*/ 2406410 w 4261561"/>
              <a:gd name="connsiteY43" fmla="*/ 2273522 h 2613968"/>
              <a:gd name="connsiteX44" fmla="*/ 2426548 w 4261561"/>
              <a:gd name="connsiteY44" fmla="*/ 2299323 h 2613968"/>
              <a:gd name="connsiteX45" fmla="*/ 2530381 w 4261561"/>
              <a:gd name="connsiteY45" fmla="*/ 2406931 h 2613968"/>
              <a:gd name="connsiteX46" fmla="*/ 2646800 w 4261561"/>
              <a:gd name="connsiteY46" fmla="*/ 2462309 h 2613968"/>
              <a:gd name="connsiteX47" fmla="*/ 2768882 w 4261561"/>
              <a:gd name="connsiteY47" fmla="*/ 2415741 h 2613968"/>
              <a:gd name="connsiteX48" fmla="*/ 2790278 w 4261561"/>
              <a:gd name="connsiteY48" fmla="*/ 2195489 h 2613968"/>
              <a:gd name="connsiteX49" fmla="*/ 2380610 w 4261561"/>
              <a:gd name="connsiteY49" fmla="*/ 1761278 h 2613968"/>
              <a:gd name="connsiteX50" fmla="*/ 2435358 w 4261561"/>
              <a:gd name="connsiteY50" fmla="*/ 1709047 h 2613968"/>
              <a:gd name="connsiteX51" fmla="*/ 2828665 w 4261561"/>
              <a:gd name="connsiteY51" fmla="*/ 2122492 h 2613968"/>
              <a:gd name="connsiteX52" fmla="*/ 2848802 w 4261561"/>
              <a:gd name="connsiteY52" fmla="*/ 2147034 h 2613968"/>
              <a:gd name="connsiteX53" fmla="*/ 2916136 w 4261561"/>
              <a:gd name="connsiteY53" fmla="*/ 2218773 h 2613968"/>
              <a:gd name="connsiteX54" fmla="*/ 3031926 w 4261561"/>
              <a:gd name="connsiteY54" fmla="*/ 2273522 h 2613968"/>
              <a:gd name="connsiteX55" fmla="*/ 3146457 w 4261561"/>
              <a:gd name="connsiteY55" fmla="*/ 2226954 h 2613968"/>
              <a:gd name="connsiteX56" fmla="*/ 3154009 w 4261561"/>
              <a:gd name="connsiteY56" fmla="*/ 1980901 h 2613968"/>
              <a:gd name="connsiteX57" fmla="*/ 2722315 w 4261561"/>
              <a:gd name="connsiteY57" fmla="*/ 1524036 h 2613968"/>
              <a:gd name="connsiteX58" fmla="*/ 2777063 w 4261561"/>
              <a:gd name="connsiteY58" fmla="*/ 1472434 h 2613968"/>
              <a:gd name="connsiteX59" fmla="*/ 3184844 w 4261561"/>
              <a:gd name="connsiteY59" fmla="*/ 1899093 h 2613968"/>
              <a:gd name="connsiteX60" fmla="*/ 3303151 w 4261561"/>
              <a:gd name="connsiteY60" fmla="*/ 1956359 h 2613968"/>
              <a:gd name="connsiteX61" fmla="*/ 3415794 w 4261561"/>
              <a:gd name="connsiteY61" fmla="*/ 1912308 h 2613968"/>
              <a:gd name="connsiteX62" fmla="*/ 3467396 w 4261561"/>
              <a:gd name="connsiteY62" fmla="*/ 1805329 h 2613968"/>
              <a:gd name="connsiteX63" fmla="*/ 3467396 w 4261561"/>
              <a:gd name="connsiteY63" fmla="*/ 1805329 h 2613968"/>
              <a:gd name="connsiteX64" fmla="*/ 3467396 w 4261561"/>
              <a:gd name="connsiteY64" fmla="*/ 1770089 h 2613968"/>
              <a:gd name="connsiteX65" fmla="*/ 3422716 w 4261561"/>
              <a:gd name="connsiteY65" fmla="*/ 1665626 h 2613968"/>
              <a:gd name="connsiteX66" fmla="*/ 3422716 w 4261561"/>
              <a:gd name="connsiteY66" fmla="*/ 1665626 h 2613968"/>
              <a:gd name="connsiteX67" fmla="*/ 3411389 w 4261561"/>
              <a:gd name="connsiteY67" fmla="*/ 1652411 h 2613968"/>
              <a:gd name="connsiteX68" fmla="*/ 2530381 w 4261561"/>
              <a:gd name="connsiteY68" fmla="*/ 687707 h 2613968"/>
              <a:gd name="connsiteX69" fmla="*/ 2004293 w 4261561"/>
              <a:gd name="connsiteY69" fmla="*/ 870202 h 2613968"/>
              <a:gd name="connsiteX70" fmla="*/ 1459327 w 4261561"/>
              <a:gd name="connsiteY70" fmla="*/ 744343 h 2613968"/>
              <a:gd name="connsiteX71" fmla="*/ 1447370 w 4261561"/>
              <a:gd name="connsiteY71" fmla="*/ 712879 h 2613968"/>
              <a:gd name="connsiteX72" fmla="*/ 1473171 w 4261561"/>
              <a:gd name="connsiteY72" fmla="*/ 695259 h 2613968"/>
              <a:gd name="connsiteX73" fmla="*/ 2266708 w 4261561"/>
              <a:gd name="connsiteY73" fmla="*/ 150922 h 2613968"/>
              <a:gd name="connsiteX74" fmla="*/ 1786558 w 4261561"/>
              <a:gd name="connsiteY74" fmla="*/ 124491 h 2613968"/>
              <a:gd name="connsiteX75" fmla="*/ 940161 w 4261561"/>
              <a:gd name="connsiteY75" fmla="*/ 516540 h 2613968"/>
              <a:gd name="connsiteX76" fmla="*/ 76144 w 4261561"/>
              <a:gd name="connsiteY76" fmla="*/ 516540 h 2613968"/>
              <a:gd name="connsiteX77" fmla="*/ 76144 w 4261561"/>
              <a:gd name="connsiteY77" fmla="*/ 1743029 h 2613968"/>
              <a:gd name="connsiteX78" fmla="*/ 624257 w 4261561"/>
              <a:gd name="connsiteY78" fmla="*/ 1743029 h 2613968"/>
              <a:gd name="connsiteX79" fmla="*/ 661385 w 4261561"/>
              <a:gd name="connsiteY79" fmla="*/ 1680100 h 2613968"/>
              <a:gd name="connsiteX80" fmla="*/ 844509 w 4261561"/>
              <a:gd name="connsiteY80" fmla="*/ 1462365 h 2613968"/>
              <a:gd name="connsiteX81" fmla="*/ 1002461 w 4261561"/>
              <a:gd name="connsiteY81" fmla="*/ 1379928 h 2613968"/>
              <a:gd name="connsiteX82" fmla="*/ 1155379 w 4261561"/>
              <a:gd name="connsiteY82" fmla="*/ 1432159 h 2613968"/>
              <a:gd name="connsiteX83" fmla="*/ 1225231 w 4261561"/>
              <a:gd name="connsiteY83" fmla="*/ 1569974 h 2613968"/>
              <a:gd name="connsiteX84" fmla="*/ 1395139 w 4261561"/>
              <a:gd name="connsiteY84" fmla="*/ 1488166 h 2613968"/>
              <a:gd name="connsiteX85" fmla="*/ 1538618 w 4261561"/>
              <a:gd name="connsiteY85" fmla="*/ 1535363 h 2613968"/>
              <a:gd name="connsiteX86" fmla="*/ 1601547 w 4261561"/>
              <a:gd name="connsiteY86" fmla="*/ 1691427 h 2613968"/>
              <a:gd name="connsiteX87" fmla="*/ 1727405 w 4261561"/>
              <a:gd name="connsiteY87" fmla="*/ 1648006 h 2613968"/>
              <a:gd name="connsiteX88" fmla="*/ 1868995 w 4261561"/>
              <a:gd name="connsiteY88" fmla="*/ 1692686 h 2613968"/>
              <a:gd name="connsiteX89" fmla="*/ 1906753 w 4261561"/>
              <a:gd name="connsiteY89" fmla="*/ 1961393 h 2613968"/>
              <a:gd name="connsiteX90" fmla="*/ 1910529 w 4261561"/>
              <a:gd name="connsiteY90" fmla="*/ 1961393 h 2613968"/>
              <a:gd name="connsiteX91" fmla="*/ 2036387 w 4261561"/>
              <a:gd name="connsiteY91" fmla="*/ 2002297 h 2613968"/>
              <a:gd name="connsiteX92" fmla="*/ 2036387 w 4261561"/>
              <a:gd name="connsiteY92" fmla="*/ 2284220 h 2613968"/>
              <a:gd name="connsiteX93" fmla="*/ 2036387 w 4261561"/>
              <a:gd name="connsiteY93" fmla="*/ 2284220 h 2613968"/>
              <a:gd name="connsiteX94" fmla="*/ 1923744 w 4261561"/>
              <a:gd name="connsiteY94" fmla="*/ 2038796 h 2613968"/>
              <a:gd name="connsiteX95" fmla="*/ 1916192 w 4261561"/>
              <a:gd name="connsiteY95" fmla="*/ 2038796 h 2613968"/>
              <a:gd name="connsiteX96" fmla="*/ 1819282 w 4261561"/>
              <a:gd name="connsiteY96" fmla="*/ 2091656 h 2613968"/>
              <a:gd name="connsiteX97" fmla="*/ 1653778 w 4261561"/>
              <a:gd name="connsiteY97" fmla="*/ 2288625 h 2613968"/>
              <a:gd name="connsiteX98" fmla="*/ 1646856 w 4261561"/>
              <a:gd name="connsiteY98" fmla="*/ 2465455 h 2613968"/>
              <a:gd name="connsiteX99" fmla="*/ 1714819 w 4261561"/>
              <a:gd name="connsiteY99" fmla="*/ 2488110 h 2613968"/>
              <a:gd name="connsiteX100" fmla="*/ 1811730 w 4261561"/>
              <a:gd name="connsiteY100" fmla="*/ 2434620 h 2613968"/>
              <a:gd name="connsiteX101" fmla="*/ 1977234 w 4261561"/>
              <a:gd name="connsiteY101" fmla="*/ 2238281 h 2613968"/>
              <a:gd name="connsiteX102" fmla="*/ 1984156 w 4261561"/>
              <a:gd name="connsiteY102" fmla="*/ 2060821 h 2613968"/>
              <a:gd name="connsiteX103" fmla="*/ 1923744 w 4261561"/>
              <a:gd name="connsiteY103" fmla="*/ 2038796 h 2613968"/>
              <a:gd name="connsiteX104" fmla="*/ 1330951 w 4261561"/>
              <a:gd name="connsiteY104" fmla="*/ 2119975 h 2613968"/>
              <a:gd name="connsiteX105" fmla="*/ 1338503 w 4261561"/>
              <a:gd name="connsiteY105" fmla="*/ 2326382 h 2613968"/>
              <a:gd name="connsiteX106" fmla="*/ 1422199 w 4261561"/>
              <a:gd name="connsiteY106" fmla="*/ 2352812 h 2613968"/>
              <a:gd name="connsiteX107" fmla="*/ 1573229 w 4261561"/>
              <a:gd name="connsiteY107" fmla="*/ 2269746 h 2613968"/>
              <a:gd name="connsiteX108" fmla="*/ 1799144 w 4261561"/>
              <a:gd name="connsiteY108" fmla="*/ 2000409 h 2613968"/>
              <a:gd name="connsiteX109" fmla="*/ 1821170 w 4261561"/>
              <a:gd name="connsiteY109" fmla="*/ 1748693 h 2613968"/>
              <a:gd name="connsiteX110" fmla="*/ 1737474 w 4261561"/>
              <a:gd name="connsiteY110" fmla="*/ 1722262 h 2613968"/>
              <a:gd name="connsiteX111" fmla="*/ 1589590 w 4261561"/>
              <a:gd name="connsiteY111" fmla="*/ 1805329 h 2613968"/>
              <a:gd name="connsiteX112" fmla="*/ 1567565 w 4261561"/>
              <a:gd name="connsiteY112" fmla="*/ 1831759 h 2613968"/>
              <a:gd name="connsiteX113" fmla="*/ 1534842 w 4261561"/>
              <a:gd name="connsiteY113" fmla="*/ 1878956 h 2613968"/>
              <a:gd name="connsiteX114" fmla="*/ 1036443 w 4261561"/>
              <a:gd name="connsiteY114" fmla="*/ 1912308 h 2613968"/>
              <a:gd name="connsiteX115" fmla="*/ 1036443 w 4261561"/>
              <a:gd name="connsiteY115" fmla="*/ 2135077 h 2613968"/>
              <a:gd name="connsiteX116" fmla="*/ 1124544 w 4261561"/>
              <a:gd name="connsiteY116" fmla="*/ 2162766 h 2613968"/>
              <a:gd name="connsiteX117" fmla="*/ 1258583 w 4261561"/>
              <a:gd name="connsiteY117" fmla="*/ 2087881 h 2613968"/>
              <a:gd name="connsiteX118" fmla="*/ 1269281 w 4261561"/>
              <a:gd name="connsiteY118" fmla="*/ 2075924 h 2613968"/>
              <a:gd name="connsiteX119" fmla="*/ 1302633 w 4261561"/>
              <a:gd name="connsiteY119" fmla="*/ 2028727 h 2613968"/>
              <a:gd name="connsiteX120" fmla="*/ 1502119 w 4261561"/>
              <a:gd name="connsiteY120" fmla="*/ 1790855 h 2613968"/>
              <a:gd name="connsiteX121" fmla="*/ 1488274 w 4261561"/>
              <a:gd name="connsiteY121" fmla="*/ 1593257 h 2613968"/>
              <a:gd name="connsiteX122" fmla="*/ 1400803 w 4261561"/>
              <a:gd name="connsiteY122" fmla="*/ 1566827 h 2613968"/>
              <a:gd name="connsiteX123" fmla="*/ 1264247 w 4261561"/>
              <a:gd name="connsiteY123" fmla="*/ 1641713 h 2613968"/>
              <a:gd name="connsiteX124" fmla="*/ 1181180 w 4261561"/>
              <a:gd name="connsiteY124" fmla="*/ 1740512 h 2613968"/>
              <a:gd name="connsiteX125" fmla="*/ 1169853 w 4261561"/>
              <a:gd name="connsiteY125" fmla="*/ 1754985 h 2613968"/>
              <a:gd name="connsiteX126" fmla="*/ 1169853 w 4261561"/>
              <a:gd name="connsiteY126" fmla="*/ 1754985 h 2613968"/>
              <a:gd name="connsiteX127" fmla="*/ 1017564 w 4261561"/>
              <a:gd name="connsiteY127" fmla="*/ 1456701 h 2613968"/>
              <a:gd name="connsiteX128" fmla="*/ 1006866 w 4261561"/>
              <a:gd name="connsiteY128" fmla="*/ 1456701 h 2613968"/>
              <a:gd name="connsiteX129" fmla="*/ 901145 w 4261561"/>
              <a:gd name="connsiteY129" fmla="*/ 1512079 h 2613968"/>
              <a:gd name="connsiteX130" fmla="*/ 718022 w 4261561"/>
              <a:gd name="connsiteY130" fmla="*/ 1730443 h 2613968"/>
              <a:gd name="connsiteX131" fmla="*/ 726202 w 4261561"/>
              <a:gd name="connsiteY131" fmla="*/ 1944402 h 2613968"/>
              <a:gd name="connsiteX132" fmla="*/ 823113 w 4261561"/>
              <a:gd name="connsiteY132" fmla="*/ 1977125 h 2613968"/>
              <a:gd name="connsiteX133" fmla="*/ 928834 w 4261561"/>
              <a:gd name="connsiteY133" fmla="*/ 1921748 h 2613968"/>
              <a:gd name="connsiteX134" fmla="*/ 977290 w 4261561"/>
              <a:gd name="connsiteY134" fmla="*/ 1864482 h 2613968"/>
              <a:gd name="connsiteX135" fmla="*/ 991763 w 4261561"/>
              <a:gd name="connsiteY135" fmla="*/ 1845603 h 2613968"/>
              <a:gd name="connsiteX136" fmla="*/ 1121397 w 4261561"/>
              <a:gd name="connsiteY136" fmla="*/ 1692686 h 2613968"/>
              <a:gd name="connsiteX137" fmla="*/ 1105036 w 4261561"/>
              <a:gd name="connsiteY137" fmla="*/ 1490054 h 2613968"/>
              <a:gd name="connsiteX138" fmla="*/ 1017564 w 4261561"/>
              <a:gd name="connsiteY138" fmla="*/ 1456701 h 2613968"/>
              <a:gd name="connsiteX139" fmla="*/ 3541023 w 4261561"/>
              <a:gd name="connsiteY139" fmla="*/ 1729814 h 2613968"/>
              <a:gd name="connsiteX140" fmla="*/ 4186046 w 4261561"/>
              <a:gd name="connsiteY140" fmla="*/ 1729814 h 2613968"/>
              <a:gd name="connsiteX141" fmla="*/ 4186046 w 4261561"/>
              <a:gd name="connsiteY141" fmla="*/ 516540 h 2613968"/>
              <a:gd name="connsiteX142" fmla="*/ 3436561 w 4261561"/>
              <a:gd name="connsiteY142" fmla="*/ 516540 h 2613968"/>
              <a:gd name="connsiteX143" fmla="*/ 2783985 w 4261561"/>
              <a:gd name="connsiteY143" fmla="*/ 156585 h 2613968"/>
              <a:gd name="connsiteX144" fmla="*/ 2358585 w 4261561"/>
              <a:gd name="connsiteY144" fmla="*/ 179240 h 2613968"/>
              <a:gd name="connsiteX145" fmla="*/ 1546798 w 4261561"/>
              <a:gd name="connsiteY145" fmla="*/ 738051 h 2613968"/>
              <a:gd name="connsiteX146" fmla="*/ 1979751 w 4261561"/>
              <a:gd name="connsiteY146" fmla="*/ 800980 h 2613968"/>
              <a:gd name="connsiteX147" fmla="*/ 2534786 w 4261561"/>
              <a:gd name="connsiteY147" fmla="*/ 612192 h 2613968"/>
              <a:gd name="connsiteX148" fmla="*/ 2556811 w 4261561"/>
              <a:gd name="connsiteY148" fmla="*/ 605899 h 2613968"/>
              <a:gd name="connsiteX149" fmla="*/ 2572543 w 4261561"/>
              <a:gd name="connsiteY149" fmla="*/ 622890 h 2613968"/>
              <a:gd name="connsiteX150" fmla="*/ 3469913 w 4261561"/>
              <a:gd name="connsiteY150" fmla="*/ 1601439 h 2613968"/>
              <a:gd name="connsiteX151" fmla="*/ 3541023 w 4261561"/>
              <a:gd name="connsiteY151" fmla="*/ 1729814 h 261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261561" h="2613968">
                <a:moveTo>
                  <a:pt x="2271113" y="2613968"/>
                </a:moveTo>
                <a:cubicBezTo>
                  <a:pt x="2216050" y="2612307"/>
                  <a:pt x="2163208" y="2591880"/>
                  <a:pt x="2121341" y="2556074"/>
                </a:cubicBezTo>
                <a:lnTo>
                  <a:pt x="1914304" y="2430215"/>
                </a:lnTo>
                <a:lnTo>
                  <a:pt x="1869625" y="2483076"/>
                </a:lnTo>
                <a:cubicBezTo>
                  <a:pt x="1832459" y="2528649"/>
                  <a:pt x="1778434" y="2557244"/>
                  <a:pt x="1719854" y="2562366"/>
                </a:cubicBezTo>
                <a:cubicBezTo>
                  <a:pt x="1674003" y="2567143"/>
                  <a:pt x="1628279" y="2552285"/>
                  <a:pt x="1593995" y="2521462"/>
                </a:cubicBezTo>
                <a:cubicBezTo>
                  <a:pt x="1557943" y="2488041"/>
                  <a:pt x="1537611" y="2440989"/>
                  <a:pt x="1537988" y="2391828"/>
                </a:cubicBezTo>
                <a:cubicBezTo>
                  <a:pt x="1503566" y="2411997"/>
                  <a:pt x="1465091" y="2424249"/>
                  <a:pt x="1425345" y="2427698"/>
                </a:cubicBezTo>
                <a:cubicBezTo>
                  <a:pt x="1375556" y="2432248"/>
                  <a:pt x="1325993" y="2416855"/>
                  <a:pt x="1287530" y="2384906"/>
                </a:cubicBezTo>
                <a:cubicBezTo>
                  <a:pt x="1240912" y="2340321"/>
                  <a:pt x="1217660" y="2276611"/>
                  <a:pt x="1224601" y="2212481"/>
                </a:cubicBezTo>
                <a:cubicBezTo>
                  <a:pt x="1194351" y="2228452"/>
                  <a:pt x="1161162" y="2238086"/>
                  <a:pt x="1127061" y="2240798"/>
                </a:cubicBezTo>
                <a:cubicBezTo>
                  <a:pt x="1074754" y="2245720"/>
                  <a:pt x="1022756" y="2228616"/>
                  <a:pt x="983583" y="2193602"/>
                </a:cubicBezTo>
                <a:cubicBezTo>
                  <a:pt x="939136" y="2150734"/>
                  <a:pt x="916072" y="2090310"/>
                  <a:pt x="920653" y="2028727"/>
                </a:cubicBezTo>
                <a:cubicBezTo>
                  <a:pt x="892486" y="2044711"/>
                  <a:pt x="861091" y="2054176"/>
                  <a:pt x="828777" y="2056416"/>
                </a:cubicBezTo>
                <a:cubicBezTo>
                  <a:pt x="772776" y="2060884"/>
                  <a:pt x="717424" y="2041980"/>
                  <a:pt x="675859" y="2004185"/>
                </a:cubicBezTo>
                <a:cubicBezTo>
                  <a:pt x="624389" y="1956887"/>
                  <a:pt x="598267" y="1888081"/>
                  <a:pt x="605378" y="1818544"/>
                </a:cubicBezTo>
                <a:lnTo>
                  <a:pt x="0" y="1818544"/>
                </a:lnTo>
                <a:lnTo>
                  <a:pt x="0" y="441025"/>
                </a:lnTo>
                <a:lnTo>
                  <a:pt x="923800" y="441025"/>
                </a:lnTo>
                <a:lnTo>
                  <a:pt x="1758240" y="56528"/>
                </a:lnTo>
                <a:cubicBezTo>
                  <a:pt x="1774602" y="49606"/>
                  <a:pt x="2128264" y="-95131"/>
                  <a:pt x="2331525" y="107501"/>
                </a:cubicBezTo>
                <a:cubicBezTo>
                  <a:pt x="2480723" y="17896"/>
                  <a:pt x="2665628" y="11710"/>
                  <a:pt x="2820484" y="91139"/>
                </a:cubicBezTo>
                <a:lnTo>
                  <a:pt x="3455439" y="442284"/>
                </a:lnTo>
                <a:lnTo>
                  <a:pt x="4261562" y="442284"/>
                </a:lnTo>
                <a:lnTo>
                  <a:pt x="4261562" y="1805329"/>
                </a:lnTo>
                <a:lnTo>
                  <a:pt x="3544169" y="1805329"/>
                </a:lnTo>
                <a:cubicBezTo>
                  <a:pt x="3539620" y="1866345"/>
                  <a:pt x="3512994" y="1923617"/>
                  <a:pt x="3469283" y="1966427"/>
                </a:cubicBezTo>
                <a:cubicBezTo>
                  <a:pt x="3424396" y="2009345"/>
                  <a:pt x="3363934" y="2032075"/>
                  <a:pt x="3301892" y="2029356"/>
                </a:cubicBezTo>
                <a:cubicBezTo>
                  <a:pt x="3289646" y="2029036"/>
                  <a:pt x="3277444" y="2027771"/>
                  <a:pt x="3265393" y="2025581"/>
                </a:cubicBezTo>
                <a:cubicBezTo>
                  <a:pt x="3292610" y="2114670"/>
                  <a:pt x="3268401" y="2211499"/>
                  <a:pt x="3202464" y="2277297"/>
                </a:cubicBezTo>
                <a:cubicBezTo>
                  <a:pt x="3118901" y="2359401"/>
                  <a:pt x="2987926" y="2368218"/>
                  <a:pt x="2894111" y="2298064"/>
                </a:cubicBezTo>
                <a:cubicBezTo>
                  <a:pt x="2892444" y="2361660"/>
                  <a:pt x="2865762" y="2422034"/>
                  <a:pt x="2819855" y="2466085"/>
                </a:cubicBezTo>
                <a:cubicBezTo>
                  <a:pt x="2773684" y="2513892"/>
                  <a:pt x="2709452" y="2539951"/>
                  <a:pt x="2643024" y="2537824"/>
                </a:cubicBezTo>
                <a:cubicBezTo>
                  <a:pt x="2578175" y="2535458"/>
                  <a:pt x="2517077" y="2506838"/>
                  <a:pt x="2473744" y="2458533"/>
                </a:cubicBezTo>
                <a:lnTo>
                  <a:pt x="2458642" y="2442801"/>
                </a:lnTo>
                <a:cubicBezTo>
                  <a:pt x="2451877" y="2488475"/>
                  <a:pt x="2429663" y="2530449"/>
                  <a:pt x="2395712" y="2561737"/>
                </a:cubicBezTo>
                <a:cubicBezTo>
                  <a:pt x="2362285" y="2594284"/>
                  <a:pt x="2317756" y="2612949"/>
                  <a:pt x="2271113" y="2613968"/>
                </a:cubicBezTo>
                <a:close/>
                <a:moveTo>
                  <a:pt x="1963389" y="2372321"/>
                </a:moveTo>
                <a:lnTo>
                  <a:pt x="2164763" y="2494403"/>
                </a:lnTo>
                <a:cubicBezTo>
                  <a:pt x="2218882" y="2537824"/>
                  <a:pt x="2290621" y="2561737"/>
                  <a:pt x="2347257" y="2506989"/>
                </a:cubicBezTo>
                <a:cubicBezTo>
                  <a:pt x="2391660" y="2465550"/>
                  <a:pt x="2400130" y="2398310"/>
                  <a:pt x="2367395" y="2347149"/>
                </a:cubicBezTo>
                <a:lnTo>
                  <a:pt x="2185529" y="2158361"/>
                </a:lnTo>
                <a:lnTo>
                  <a:pt x="2239648" y="2105501"/>
                </a:lnTo>
                <a:lnTo>
                  <a:pt x="2406410" y="2273522"/>
                </a:lnTo>
                <a:cubicBezTo>
                  <a:pt x="2413855" y="2281520"/>
                  <a:pt x="2420595" y="2290154"/>
                  <a:pt x="2426548" y="2299323"/>
                </a:cubicBezTo>
                <a:lnTo>
                  <a:pt x="2530381" y="2406931"/>
                </a:lnTo>
                <a:cubicBezTo>
                  <a:pt x="2559882" y="2440668"/>
                  <a:pt x="2602013" y="2460711"/>
                  <a:pt x="2646800" y="2462309"/>
                </a:cubicBezTo>
                <a:cubicBezTo>
                  <a:pt x="2692172" y="2464260"/>
                  <a:pt x="2736336" y="2447414"/>
                  <a:pt x="2768882" y="2415741"/>
                </a:cubicBezTo>
                <a:cubicBezTo>
                  <a:pt x="2827916" y="2356959"/>
                  <a:pt x="2836890" y="2264535"/>
                  <a:pt x="2790278" y="2195489"/>
                </a:cubicBezTo>
                <a:lnTo>
                  <a:pt x="2380610" y="1761278"/>
                </a:lnTo>
                <a:lnTo>
                  <a:pt x="2435358" y="1709047"/>
                </a:lnTo>
                <a:lnTo>
                  <a:pt x="2828665" y="2122492"/>
                </a:lnTo>
                <a:cubicBezTo>
                  <a:pt x="2836216" y="2130672"/>
                  <a:pt x="2842509" y="2138853"/>
                  <a:pt x="2848802" y="2147034"/>
                </a:cubicBezTo>
                <a:lnTo>
                  <a:pt x="2916136" y="2218773"/>
                </a:lnTo>
                <a:cubicBezTo>
                  <a:pt x="2945556" y="2252182"/>
                  <a:pt x="2987441" y="2271986"/>
                  <a:pt x="3031926" y="2273522"/>
                </a:cubicBezTo>
                <a:cubicBezTo>
                  <a:pt x="3074699" y="2273446"/>
                  <a:pt x="3115767" y="2256745"/>
                  <a:pt x="3146457" y="2226954"/>
                </a:cubicBezTo>
                <a:cubicBezTo>
                  <a:pt x="3214062" y="2160023"/>
                  <a:pt x="3217384" y="2051853"/>
                  <a:pt x="3154009" y="1980901"/>
                </a:cubicBezTo>
                <a:lnTo>
                  <a:pt x="2722315" y="1524036"/>
                </a:lnTo>
                <a:lnTo>
                  <a:pt x="2777063" y="1472434"/>
                </a:lnTo>
                <a:lnTo>
                  <a:pt x="3184844" y="1899093"/>
                </a:lnTo>
                <a:cubicBezTo>
                  <a:pt x="3214729" y="1933635"/>
                  <a:pt x="3257521" y="1954345"/>
                  <a:pt x="3303151" y="1956359"/>
                </a:cubicBezTo>
                <a:cubicBezTo>
                  <a:pt x="3345081" y="1957340"/>
                  <a:pt x="3385657" y="1941476"/>
                  <a:pt x="3415794" y="1912308"/>
                </a:cubicBezTo>
                <a:cubicBezTo>
                  <a:pt x="3444685" y="1883575"/>
                  <a:pt x="3462897" y="1845830"/>
                  <a:pt x="3467396" y="1805329"/>
                </a:cubicBezTo>
                <a:lnTo>
                  <a:pt x="3467396" y="1805329"/>
                </a:lnTo>
                <a:lnTo>
                  <a:pt x="3467396" y="1770089"/>
                </a:lnTo>
                <a:cubicBezTo>
                  <a:pt x="3464218" y="1731343"/>
                  <a:pt x="3448536" y="1694687"/>
                  <a:pt x="3422716" y="1665626"/>
                </a:cubicBezTo>
                <a:lnTo>
                  <a:pt x="3422716" y="1665626"/>
                </a:lnTo>
                <a:lnTo>
                  <a:pt x="3411389" y="1652411"/>
                </a:lnTo>
                <a:cubicBezTo>
                  <a:pt x="3348460" y="1583818"/>
                  <a:pt x="2644912" y="812936"/>
                  <a:pt x="2530381" y="687707"/>
                </a:cubicBezTo>
                <a:cubicBezTo>
                  <a:pt x="2474374" y="704069"/>
                  <a:pt x="2306353" y="756300"/>
                  <a:pt x="2004293" y="870202"/>
                </a:cubicBezTo>
                <a:cubicBezTo>
                  <a:pt x="1588332" y="1027525"/>
                  <a:pt x="1460585" y="744343"/>
                  <a:pt x="1459327" y="744343"/>
                </a:cubicBezTo>
                <a:lnTo>
                  <a:pt x="1447370" y="712879"/>
                </a:lnTo>
                <a:lnTo>
                  <a:pt x="1473171" y="695259"/>
                </a:lnTo>
                <a:cubicBezTo>
                  <a:pt x="1478835" y="691483"/>
                  <a:pt x="2018767" y="325865"/>
                  <a:pt x="2266708" y="150922"/>
                </a:cubicBezTo>
                <a:cubicBezTo>
                  <a:pt x="2096799" y="-1996"/>
                  <a:pt x="1789705" y="122603"/>
                  <a:pt x="1786558" y="124491"/>
                </a:cubicBezTo>
                <a:lnTo>
                  <a:pt x="940161" y="516540"/>
                </a:lnTo>
                <a:lnTo>
                  <a:pt x="76144" y="516540"/>
                </a:lnTo>
                <a:lnTo>
                  <a:pt x="76144" y="1743029"/>
                </a:lnTo>
                <a:lnTo>
                  <a:pt x="624257" y="1743029"/>
                </a:lnTo>
                <a:cubicBezTo>
                  <a:pt x="633300" y="1720255"/>
                  <a:pt x="645823" y="1699029"/>
                  <a:pt x="661385" y="1680100"/>
                </a:cubicBezTo>
                <a:lnTo>
                  <a:pt x="844509" y="1462365"/>
                </a:lnTo>
                <a:cubicBezTo>
                  <a:pt x="883878" y="1414696"/>
                  <a:pt x="940841" y="1384962"/>
                  <a:pt x="1002461" y="1379928"/>
                </a:cubicBezTo>
                <a:cubicBezTo>
                  <a:pt x="1058481" y="1375302"/>
                  <a:pt x="1113896" y="1394232"/>
                  <a:pt x="1155379" y="1432159"/>
                </a:cubicBezTo>
                <a:cubicBezTo>
                  <a:pt x="1194584" y="1468123"/>
                  <a:pt x="1219409" y="1517095"/>
                  <a:pt x="1225231" y="1569974"/>
                </a:cubicBezTo>
                <a:cubicBezTo>
                  <a:pt x="1270155" y="1523123"/>
                  <a:pt x="1330492" y="1494069"/>
                  <a:pt x="1395139" y="1488166"/>
                </a:cubicBezTo>
                <a:cubicBezTo>
                  <a:pt x="1447364" y="1483994"/>
                  <a:pt x="1499067" y="1501004"/>
                  <a:pt x="1538618" y="1535363"/>
                </a:cubicBezTo>
                <a:cubicBezTo>
                  <a:pt x="1581151" y="1575852"/>
                  <a:pt x="1604102" y="1632758"/>
                  <a:pt x="1601547" y="1691427"/>
                </a:cubicBezTo>
                <a:cubicBezTo>
                  <a:pt x="1639166" y="1666576"/>
                  <a:pt x="1682461" y="1651637"/>
                  <a:pt x="1727405" y="1648006"/>
                </a:cubicBezTo>
                <a:cubicBezTo>
                  <a:pt x="1778724" y="1642934"/>
                  <a:pt x="1829879" y="1659082"/>
                  <a:pt x="1868995" y="1692686"/>
                </a:cubicBezTo>
                <a:cubicBezTo>
                  <a:pt x="1936965" y="1765338"/>
                  <a:pt x="1952069" y="1872820"/>
                  <a:pt x="1906753" y="1961393"/>
                </a:cubicBezTo>
                <a:lnTo>
                  <a:pt x="1910529" y="1961393"/>
                </a:lnTo>
                <a:cubicBezTo>
                  <a:pt x="1956360" y="1956774"/>
                  <a:pt x="2002028" y="1971619"/>
                  <a:pt x="2036387" y="2002297"/>
                </a:cubicBezTo>
                <a:cubicBezTo>
                  <a:pt x="2110870" y="2081512"/>
                  <a:pt x="2110870" y="2205004"/>
                  <a:pt x="2036387" y="2284220"/>
                </a:cubicBezTo>
                <a:lnTo>
                  <a:pt x="2036387" y="2284220"/>
                </a:lnTo>
                <a:close/>
                <a:moveTo>
                  <a:pt x="1923744" y="2038796"/>
                </a:moveTo>
                <a:lnTo>
                  <a:pt x="1916192" y="2038796"/>
                </a:lnTo>
                <a:cubicBezTo>
                  <a:pt x="1878089" y="2042647"/>
                  <a:pt x="1843150" y="2061708"/>
                  <a:pt x="1819282" y="2091656"/>
                </a:cubicBezTo>
                <a:lnTo>
                  <a:pt x="1653778" y="2288625"/>
                </a:lnTo>
                <a:cubicBezTo>
                  <a:pt x="1605341" y="2336583"/>
                  <a:pt x="1602314" y="2413860"/>
                  <a:pt x="1646856" y="2465455"/>
                </a:cubicBezTo>
                <a:cubicBezTo>
                  <a:pt x="1665401" y="2482087"/>
                  <a:pt x="1690006" y="2490287"/>
                  <a:pt x="1714819" y="2488110"/>
                </a:cubicBezTo>
                <a:cubicBezTo>
                  <a:pt x="1752979" y="2483963"/>
                  <a:pt x="1787880" y="2464694"/>
                  <a:pt x="1811730" y="2434620"/>
                </a:cubicBezTo>
                <a:lnTo>
                  <a:pt x="1977234" y="2238281"/>
                </a:lnTo>
                <a:cubicBezTo>
                  <a:pt x="2025456" y="2189977"/>
                  <a:pt x="2028471" y="2112731"/>
                  <a:pt x="1984156" y="2060821"/>
                </a:cubicBezTo>
                <a:cubicBezTo>
                  <a:pt x="1967417" y="2046291"/>
                  <a:pt x="1945908" y="2038450"/>
                  <a:pt x="1923744" y="2038796"/>
                </a:cubicBezTo>
                <a:close/>
                <a:moveTo>
                  <a:pt x="1330951" y="2119975"/>
                </a:moveTo>
                <a:cubicBezTo>
                  <a:pt x="1285888" y="2182381"/>
                  <a:pt x="1289003" y="2267430"/>
                  <a:pt x="1338503" y="2326382"/>
                </a:cubicBezTo>
                <a:cubicBezTo>
                  <a:pt x="1361535" y="2346412"/>
                  <a:pt x="1391842" y="2355984"/>
                  <a:pt x="1422199" y="2352812"/>
                </a:cubicBezTo>
                <a:cubicBezTo>
                  <a:pt x="1481585" y="2346305"/>
                  <a:pt x="1535930" y="2316414"/>
                  <a:pt x="1573229" y="2269746"/>
                </a:cubicBezTo>
                <a:lnTo>
                  <a:pt x="1799144" y="2000409"/>
                </a:lnTo>
                <a:cubicBezTo>
                  <a:pt x="1868995" y="1917343"/>
                  <a:pt x="1879064" y="1803441"/>
                  <a:pt x="1821170" y="1748693"/>
                </a:cubicBezTo>
                <a:cubicBezTo>
                  <a:pt x="1797993" y="1728926"/>
                  <a:pt x="1767799" y="1719393"/>
                  <a:pt x="1737474" y="1722262"/>
                </a:cubicBezTo>
                <a:cubicBezTo>
                  <a:pt x="1679220" y="1729562"/>
                  <a:pt x="1626139" y="1759378"/>
                  <a:pt x="1589590" y="1805329"/>
                </a:cubicBezTo>
                <a:lnTo>
                  <a:pt x="1567565" y="1831759"/>
                </a:lnTo>
                <a:cubicBezTo>
                  <a:pt x="1558037" y="1848404"/>
                  <a:pt x="1547088" y="1864193"/>
                  <a:pt x="1534842" y="1878956"/>
                </a:cubicBezTo>
                <a:close/>
                <a:moveTo>
                  <a:pt x="1036443" y="1912308"/>
                </a:moveTo>
                <a:cubicBezTo>
                  <a:pt x="982034" y="1976597"/>
                  <a:pt x="982034" y="2070789"/>
                  <a:pt x="1036443" y="2135077"/>
                </a:cubicBezTo>
                <a:cubicBezTo>
                  <a:pt x="1060847" y="2155863"/>
                  <a:pt x="1092639" y="2165856"/>
                  <a:pt x="1124544" y="2162766"/>
                </a:cubicBezTo>
                <a:cubicBezTo>
                  <a:pt x="1177511" y="2156964"/>
                  <a:pt x="1225872" y="2129949"/>
                  <a:pt x="1258583" y="2087881"/>
                </a:cubicBezTo>
                <a:lnTo>
                  <a:pt x="1269281" y="2075924"/>
                </a:lnTo>
                <a:cubicBezTo>
                  <a:pt x="1279035" y="2059267"/>
                  <a:pt x="1290192" y="2043478"/>
                  <a:pt x="1302633" y="2028727"/>
                </a:cubicBezTo>
                <a:lnTo>
                  <a:pt x="1502119" y="1790855"/>
                </a:lnTo>
                <a:cubicBezTo>
                  <a:pt x="1542425" y="1729361"/>
                  <a:pt x="1536767" y="1648528"/>
                  <a:pt x="1488274" y="1593257"/>
                </a:cubicBezTo>
                <a:cubicBezTo>
                  <a:pt x="1463870" y="1573026"/>
                  <a:pt x="1432330" y="1563492"/>
                  <a:pt x="1400803" y="1566827"/>
                </a:cubicBezTo>
                <a:cubicBezTo>
                  <a:pt x="1347061" y="1572397"/>
                  <a:pt x="1297832" y="1599393"/>
                  <a:pt x="1264247" y="1641713"/>
                </a:cubicBezTo>
                <a:lnTo>
                  <a:pt x="1181180" y="1740512"/>
                </a:lnTo>
                <a:lnTo>
                  <a:pt x="1169853" y="1754985"/>
                </a:lnTo>
                <a:lnTo>
                  <a:pt x="1169853" y="1754985"/>
                </a:lnTo>
                <a:close/>
                <a:moveTo>
                  <a:pt x="1017564" y="1456701"/>
                </a:moveTo>
                <a:lnTo>
                  <a:pt x="1006866" y="1456701"/>
                </a:lnTo>
                <a:cubicBezTo>
                  <a:pt x="965541" y="1459936"/>
                  <a:pt x="927336" y="1479947"/>
                  <a:pt x="901145" y="1512079"/>
                </a:cubicBezTo>
                <a:lnTo>
                  <a:pt x="718022" y="1730443"/>
                </a:lnTo>
                <a:cubicBezTo>
                  <a:pt x="663997" y="1792793"/>
                  <a:pt x="667577" y="1886356"/>
                  <a:pt x="726202" y="1944402"/>
                </a:cubicBezTo>
                <a:cubicBezTo>
                  <a:pt x="752658" y="1968133"/>
                  <a:pt x="787690" y="1979964"/>
                  <a:pt x="823113" y="1977125"/>
                </a:cubicBezTo>
                <a:cubicBezTo>
                  <a:pt x="864527" y="1974186"/>
                  <a:pt x="902838" y="1954119"/>
                  <a:pt x="928834" y="1921748"/>
                </a:cubicBezTo>
                <a:lnTo>
                  <a:pt x="977290" y="1864482"/>
                </a:lnTo>
                <a:lnTo>
                  <a:pt x="991763" y="1845603"/>
                </a:lnTo>
                <a:lnTo>
                  <a:pt x="1121397" y="1692686"/>
                </a:lnTo>
                <a:cubicBezTo>
                  <a:pt x="1167273" y="1630524"/>
                  <a:pt x="1160288" y="1544053"/>
                  <a:pt x="1105036" y="1490054"/>
                </a:cubicBezTo>
                <a:cubicBezTo>
                  <a:pt x="1080984" y="1468532"/>
                  <a:pt x="1049834" y="1456657"/>
                  <a:pt x="1017564" y="1456701"/>
                </a:cubicBezTo>
                <a:close/>
                <a:moveTo>
                  <a:pt x="3541023" y="1729814"/>
                </a:moveTo>
                <a:lnTo>
                  <a:pt x="4186046" y="1729814"/>
                </a:lnTo>
                <a:lnTo>
                  <a:pt x="4186046" y="516540"/>
                </a:lnTo>
                <a:lnTo>
                  <a:pt x="3436561" y="516540"/>
                </a:lnTo>
                <a:lnTo>
                  <a:pt x="2783985" y="156585"/>
                </a:lnTo>
                <a:cubicBezTo>
                  <a:pt x="2648543" y="86545"/>
                  <a:pt x="2485821" y="95210"/>
                  <a:pt x="2358585" y="179240"/>
                </a:cubicBezTo>
                <a:cubicBezTo>
                  <a:pt x="2169797" y="317055"/>
                  <a:pt x="1672027" y="652467"/>
                  <a:pt x="1546798" y="738051"/>
                </a:cubicBezTo>
                <a:cubicBezTo>
                  <a:pt x="1585814" y="792170"/>
                  <a:pt x="1704750" y="902925"/>
                  <a:pt x="1979751" y="800980"/>
                </a:cubicBezTo>
                <a:cubicBezTo>
                  <a:pt x="2362990" y="656243"/>
                  <a:pt x="2527864" y="612192"/>
                  <a:pt x="2534786" y="612192"/>
                </a:cubicBezTo>
                <a:lnTo>
                  <a:pt x="2556811" y="605899"/>
                </a:lnTo>
                <a:lnTo>
                  <a:pt x="2572543" y="622890"/>
                </a:lnTo>
                <a:lnTo>
                  <a:pt x="3469913" y="1601439"/>
                </a:lnTo>
                <a:cubicBezTo>
                  <a:pt x="3504367" y="1637327"/>
                  <a:pt x="3528878" y="1681572"/>
                  <a:pt x="3541023" y="1729814"/>
                </a:cubicBezTo>
                <a:close/>
              </a:path>
            </a:pathLst>
          </a:custGeom>
          <a:solidFill>
            <a:srgbClr val="00A97A"/>
          </a:solidFill>
          <a:ln w="6291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Grafik 6" descr="Ein Bild, das Kleidung, Person, Job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DD23CF57-1488-FA35-45F3-25AAB2B8D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8" r="3732"/>
          <a:stretch/>
        </p:blipFill>
        <p:spPr>
          <a:xfrm>
            <a:off x="4595933" y="0"/>
            <a:ext cx="7591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97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AC9617-CCC9-095D-4667-8A4A8EE754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and</a:t>
            </a:r>
            <a:br>
              <a:rPr lang="de-DE"/>
            </a:br>
            <a:r>
              <a:rPr lang="de-DE" err="1"/>
              <a:t>stay</a:t>
            </a:r>
            <a:r>
              <a:rPr lang="de-DE"/>
              <a:t> </a:t>
            </a:r>
            <a:r>
              <a:rPr lang="de-DE" err="1"/>
              <a:t>healthy</a:t>
            </a:r>
            <a:r>
              <a:rPr lang="de-DE"/>
              <a:t>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159EC-3DA2-F3A7-A4CC-D58B19F970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2135750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AEc0uBT2q1re5sIretr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itleNoteChooseIm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mUfHZbYjNzfWC9ln50Q2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arissa">
  <a:themeElements>
    <a:clrScheme name="BBraun_150929">
      <a:dk1>
        <a:srgbClr val="000000"/>
      </a:dk1>
      <a:lt1>
        <a:srgbClr val="FFFFFF"/>
      </a:lt1>
      <a:dk2>
        <a:srgbClr val="00B482"/>
      </a:dk2>
      <a:lt2>
        <a:srgbClr val="6E6E6E"/>
      </a:lt2>
      <a:accent1>
        <a:srgbClr val="00B482"/>
      </a:accent1>
      <a:accent2>
        <a:srgbClr val="40C7A1"/>
      </a:accent2>
      <a:accent3>
        <a:srgbClr val="73D6BA"/>
      </a:accent3>
      <a:accent4>
        <a:srgbClr val="99E1CD"/>
      </a:accent4>
      <a:accent5>
        <a:srgbClr val="00567C"/>
      </a:accent5>
      <a:accent6>
        <a:srgbClr val="337896"/>
      </a:accent6>
      <a:hlink>
        <a:srgbClr val="00B482"/>
      </a:hlink>
      <a:folHlink>
        <a:srgbClr val="464646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d15b06a-b26a-40a4-a368-fd5b042456b5" xsi:nil="true"/>
    <lcf76f155ced4ddcb4097134ff3c332f xmlns="843c7731-10a6-4d1b-bd34-4784dd890d47">
      <Terms xmlns="http://schemas.microsoft.com/office/infopath/2007/PartnerControls"/>
    </lcf76f155ced4ddcb4097134ff3c332f>
    <n24c5089495a45db9a6fea6f9c9ae19b xmlns="06dd7db3-2e72-47be-aeb3-e0883d579c8c">
      <Terms xmlns="http://schemas.microsoft.com/office/infopath/2007/PartnerControls"/>
    </n24c5089495a45db9a6fea6f9c9ae19b>
    <EISColCostcenter xmlns="06dd7db3-2e72-47be-aeb3-e0883d579c8c" xsi:nil="true"/>
    <cb0eb143b4e346e99a89316938a64a26 xmlns="06dd7db3-2e72-47be-aeb3-e0883d579c8c">
      <Terms xmlns="http://schemas.microsoft.com/office/infopath/2007/PartnerControls"/>
    </cb0eb143b4e346e99a89316938a64a26>
    <EISColCompany xmlns="06dd7db3-2e72-47be-aeb3-e0883d579c8c" xsi:nil="true"/>
    <_dlc_DocId xmlns="ef2aa88a-5f2f-4f2b-9a3e-77c70cb46416">NJJKPJZJJ2UE-1571860022-3609</_dlc_DocId>
    <_dlc_DocIdUrl xmlns="ef2aa88a-5f2f-4f2b-9a3e-77c70cb46416">
      <Url>https://bbraun.sharepoint.com/sites/bbraun_eis_marketingcommunicationbe/_layouts/15/DocIdRedir.aspx?ID=NJJKPJZJJ2UE-1571860022-3609</Url>
      <Description>NJJKPJZJJ2UE-1571860022-3609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AF620761A7C409D067B7B38A9E387" ma:contentTypeVersion="19" ma:contentTypeDescription="Create a new document." ma:contentTypeScope="" ma:versionID="4d31b34eb994022edd4b0baf5e979dd0">
  <xsd:schema xmlns:xsd="http://www.w3.org/2001/XMLSchema" xmlns:xs="http://www.w3.org/2001/XMLSchema" xmlns:p="http://schemas.microsoft.com/office/2006/metadata/properties" xmlns:ns2="ef2aa88a-5f2f-4f2b-9a3e-77c70cb46416" xmlns:ns3="06dd7db3-2e72-47be-aeb3-e0883d579c8c" xmlns:ns4="0d15b06a-b26a-40a4-a368-fd5b042456b5" xmlns:ns5="843c7731-10a6-4d1b-bd34-4784dd890d47" targetNamespace="http://schemas.microsoft.com/office/2006/metadata/properties" ma:root="true" ma:fieldsID="bc85406728e727156e9e24c06cc81b66" ns2:_="" ns3:_="" ns4:_="" ns5:_="">
    <xsd:import namespace="ef2aa88a-5f2f-4f2b-9a3e-77c70cb46416"/>
    <xsd:import namespace="06dd7db3-2e72-47be-aeb3-e0883d579c8c"/>
    <xsd:import namespace="0d15b06a-b26a-40a4-a368-fd5b042456b5"/>
    <xsd:import namespace="843c7731-10a6-4d1b-bd34-4784dd890d4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n24c5089495a45db9a6fea6f9c9ae19b" minOccurs="0"/>
                <xsd:element ref="ns3:cb0eb143b4e346e99a89316938a64a26" minOccurs="0"/>
                <xsd:element ref="ns3:EISColCompany" minOccurs="0"/>
                <xsd:element ref="ns3:EISColCostcenter" minOccurs="0"/>
                <xsd:element ref="ns4:TaxCatchAll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LengthInSeconds" minOccurs="0"/>
                <xsd:element ref="ns5:lcf76f155ced4ddcb4097134ff3c332f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ObjectDetectorVersions" minOccurs="0"/>
                <xsd:element ref="ns5:MediaServiceSearchProperties" minOccurs="0"/>
                <xsd:element ref="ns5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2aa88a-5f2f-4f2b-9a3e-77c70cb4641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d7db3-2e72-47be-aeb3-e0883d579c8c" elementFormDefault="qualified">
    <xsd:import namespace="http://schemas.microsoft.com/office/2006/documentManagement/types"/>
    <xsd:import namespace="http://schemas.microsoft.com/office/infopath/2007/PartnerControls"/>
    <xsd:element name="n24c5089495a45db9a6fea6f9c9ae19b" ma:index="11" nillable="true" ma:taxonomy="true" ma:internalName="n24c5089495a45db9a6fea6f9c9ae19b" ma:taxonomyFieldName="EISColDivision" ma:displayName="Division" ma:default="" ma:fieldId="{724c5089-495a-45db-9a6f-ea6f9c9ae19b}" ma:sspId="b29d0967-da9b-4a39-b679-e3fd6923df66" ma:termSetId="5a5a561c-7e81-4368-a9e6-1b75e5fa507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b0eb143b4e346e99a89316938a64a26" ma:index="12" nillable="true" ma:taxonomy="true" ma:internalName="cb0eb143b4e346e99a89316938a64a26" ma:taxonomyFieldName="EISColCountry" ma:displayName="Country" ma:default="" ma:fieldId="{cb0eb143-b4e3-46e9-9a89-316938a64a26}" ma:sspId="b29d0967-da9b-4a39-b679-e3fd6923df66" ma:termSetId="20293ea3-d300-4042-a0e3-6414640add5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ISColCompany" ma:index="13" nillable="true" ma:displayName="Company" ma:format="Dropdown" ma:internalName="EISColCompany">
      <xsd:simpleType>
        <xsd:union memberTypes="dms:Text">
          <xsd:simpleType>
            <xsd:restriction base="dms:Choice">
              <xsd:enumeration value="Default"/>
            </xsd:restriction>
          </xsd:simpleType>
        </xsd:union>
      </xsd:simpleType>
    </xsd:element>
    <xsd:element name="EISColCostcenter" ma:index="14" nillable="true" ma:displayName="Costcenter" ma:format="Dropdown" ma:internalName="EISColCostcenter">
      <xsd:simpleType>
        <xsd:union memberTypes="dms:Text">
          <xsd:simpleType>
            <xsd:restriction base="dms:Choice">
              <xsd:enumeration value="Default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15b06a-b26a-40a4-a368-fd5b042456b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0518e00a-4214-4d29-91a5-0689cfef3c25}" ma:internalName="TaxCatchAll" ma:showField="CatchAllData" ma:web="0d15b06a-b26a-40a4-a368-fd5b042456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3c7731-10a6-4d1b-bd34-4784dd890d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29d0967-da9b-4a39-b679-e3fd6923df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4AF23FCC-5333-418F-B2BF-50B297FA91F1}">
  <ds:schemaRefs>
    <ds:schemaRef ds:uri="839bae1c-89cb-4d69-968f-d4b38eb86329"/>
    <ds:schemaRef ds:uri="deacb8ca-e279-4ba1-a835-f8eedb21f437"/>
    <ds:schemaRef ds:uri="ef2aa88a-5f2f-4f2b-9a3e-77c70cb4641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1862EBF-9BFA-4A7F-805E-EC54CE512C9A}"/>
</file>

<file path=customXml/itemProps3.xml><?xml version="1.0" encoding="utf-8"?>
<ds:datastoreItem xmlns:ds="http://schemas.openxmlformats.org/officeDocument/2006/customXml" ds:itemID="{8FD8F33E-12C0-4A97-83C6-F93D414B112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FA6E44C-1EF3-48D5-898D-9CDD003AAEA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Office PowerPoint</Application>
  <PresentationFormat>Breitbild</PresentationFormat>
  <Paragraphs>43</Paragraphs>
  <Slides>9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Wingdings</vt:lpstr>
      <vt:lpstr>Larissa</vt:lpstr>
      <vt:lpstr>1_B. Braun</vt:lpstr>
      <vt:lpstr>think-cell Folie</vt:lpstr>
      <vt:lpstr>think-cell Slide</vt:lpstr>
      <vt:lpstr>Reliable Operations with AQUAboss® nX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and stay healthy!</vt:lpstr>
    </vt:vector>
  </TitlesOfParts>
  <Company>B. Braun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Otto</dc:creator>
  <cp:lastModifiedBy>Patrick Weix</cp:lastModifiedBy>
  <cp:revision>2</cp:revision>
  <dcterms:created xsi:type="dcterms:W3CDTF">2025-05-09T12:30:25Z</dcterms:created>
  <dcterms:modified xsi:type="dcterms:W3CDTF">2025-06-11T07:10:25Z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de25a8-ef47-40a7-b7ec-c38f3edc2acf_Enabled">
    <vt:lpwstr>true</vt:lpwstr>
  </property>
  <property fmtid="{D5CDD505-2E9C-101B-9397-08002B2CF9AE}" pid="3" name="MSIP_Label_a8de25a8-ef47-40a7-b7ec-c38f3edc2acf_SetDate">
    <vt:lpwstr>2025-05-09T12:40:46Z</vt:lpwstr>
  </property>
  <property fmtid="{D5CDD505-2E9C-101B-9397-08002B2CF9AE}" pid="4" name="MSIP_Label_a8de25a8-ef47-40a7-b7ec-c38f3edc2acf_Method">
    <vt:lpwstr>Standard</vt:lpwstr>
  </property>
  <property fmtid="{D5CDD505-2E9C-101B-9397-08002B2CF9AE}" pid="5" name="MSIP_Label_a8de25a8-ef47-40a7-b7ec-c38f3edc2acf_Name">
    <vt:lpwstr>a8de25a8-ef47-40a7-b7ec-c38f3edc2acf</vt:lpwstr>
  </property>
  <property fmtid="{D5CDD505-2E9C-101B-9397-08002B2CF9AE}" pid="6" name="MSIP_Label_a8de25a8-ef47-40a7-b7ec-c38f3edc2acf_SiteId">
    <vt:lpwstr>15d1bef2-0a6a-46f9-be4c-023279325e51</vt:lpwstr>
  </property>
  <property fmtid="{D5CDD505-2E9C-101B-9397-08002B2CF9AE}" pid="7" name="MSIP_Label_a8de25a8-ef47-40a7-b7ec-c38f3edc2acf_ActionId">
    <vt:lpwstr>3b6bb08f-5007-4550-b1b2-1b5f880e2a4c</vt:lpwstr>
  </property>
  <property fmtid="{D5CDD505-2E9C-101B-9397-08002B2CF9AE}" pid="8" name="MSIP_Label_a8de25a8-ef47-40a7-b7ec-c38f3edc2acf_ContentBits">
    <vt:lpwstr>0</vt:lpwstr>
  </property>
  <property fmtid="{D5CDD505-2E9C-101B-9397-08002B2CF9AE}" pid="9" name="ContentTypeId">
    <vt:lpwstr>0x010100C29AF620761A7C409D067B7B38A9E387</vt:lpwstr>
  </property>
  <property fmtid="{D5CDD505-2E9C-101B-9397-08002B2CF9AE}" pid="10" name="MediaServiceImageTags">
    <vt:lpwstr/>
  </property>
  <property fmtid="{D5CDD505-2E9C-101B-9397-08002B2CF9AE}" pid="11" name="EIMColCollabAudience">
    <vt:lpwstr/>
  </property>
  <property fmtid="{D5CDD505-2E9C-101B-9397-08002B2CF9AE}" pid="12" name="_dlc_DocIdItemGuid">
    <vt:lpwstr>c180cfd9-ff29-40ab-bcba-113112117a7a</vt:lpwstr>
  </property>
  <property fmtid="{D5CDD505-2E9C-101B-9397-08002B2CF9AE}" pid="13" name="EISColCountry">
    <vt:lpwstr/>
  </property>
  <property fmtid="{D5CDD505-2E9C-101B-9397-08002B2CF9AE}" pid="14" name="EISColDivision">
    <vt:lpwstr/>
  </property>
</Properties>
</file>