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2.xml" ContentType="application/vnd.openxmlformats-officedocument.presentationml.slide+xml"/>
  <Override PartName="/ppt/comments/modernComment_7FFFFFB0_3769659.xml" ContentType="application/vnd.ms-powerpoint.comment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  <p:sldMasterId id="2147483748" r:id="rId5"/>
    <p:sldMasterId id="2147483761" r:id="rId6"/>
    <p:sldMasterId id="2147483794" r:id="rId7"/>
  </p:sldMasterIdLst>
  <p:notesMasterIdLst>
    <p:notesMasterId r:id="rId30"/>
  </p:notesMasterIdLst>
  <p:sldIdLst>
    <p:sldId id="2147482102" r:id="rId8"/>
    <p:sldId id="2147482094" r:id="rId9"/>
    <p:sldId id="2147482096" r:id="rId10"/>
    <p:sldId id="2147482095" r:id="rId11"/>
    <p:sldId id="2147482097" r:id="rId12"/>
    <p:sldId id="2147482098" r:id="rId13"/>
    <p:sldId id="2147482092" r:id="rId14"/>
    <p:sldId id="2147482064" r:id="rId15"/>
    <p:sldId id="2147482089" r:id="rId16"/>
    <p:sldId id="269" r:id="rId17"/>
    <p:sldId id="2147482090" r:id="rId18"/>
    <p:sldId id="263" r:id="rId19"/>
    <p:sldId id="2147483568" r:id="rId20"/>
    <p:sldId id="2147482100" r:id="rId21"/>
    <p:sldId id="2147482091" r:id="rId22"/>
    <p:sldId id="2147482101" r:id="rId23"/>
    <p:sldId id="2147482104" r:id="rId24"/>
    <p:sldId id="2147483566" r:id="rId25"/>
    <p:sldId id="2147483567" r:id="rId26"/>
    <p:sldId id="2147482068" r:id="rId27"/>
    <p:sldId id="2147482105" r:id="rId28"/>
    <p:sldId id="281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1E8B8BF-19B0-4C5E-A759-A97DA574F516}">
          <p14:sldIdLst>
            <p14:sldId id="2147482102"/>
            <p14:sldId id="2147482094"/>
            <p14:sldId id="2147482096"/>
            <p14:sldId id="2147482095"/>
            <p14:sldId id="2147482097"/>
            <p14:sldId id="2147482098"/>
            <p14:sldId id="2147482092"/>
            <p14:sldId id="2147482064"/>
            <p14:sldId id="2147482089"/>
            <p14:sldId id="269"/>
            <p14:sldId id="2147482090"/>
            <p14:sldId id="263"/>
            <p14:sldId id="2147483568"/>
            <p14:sldId id="2147482100"/>
            <p14:sldId id="2147482091"/>
            <p14:sldId id="2147482101"/>
            <p14:sldId id="2147482104"/>
            <p14:sldId id="2147483566"/>
            <p14:sldId id="2147483567"/>
            <p14:sldId id="2147482068"/>
            <p14:sldId id="2147482105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BBA8D3-06DE-424D-6750-98CDE1F10D8A}" name="Sarah Deichmann" initials="SD" userId="S::sarah.deichmann@bbraun.com::7fba2204-8858-46eb-b4e9-48a75986c44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CC4B91-281C-4B6E-8360-F8BD20524EBA}" v="71" dt="2025-05-26T08:25:46.078"/>
    <p1510:client id="{C7C9247E-9BC4-4051-98E8-70341B9EB8FE}" v="1" dt="2025-05-26T07:42:31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Otto" userId="630f1c5e-fd29-49cc-83f1-4ef525ee6e51" providerId="ADAL" clId="{C7C9247E-9BC4-4051-98E8-70341B9EB8FE}"/>
    <pc:docChg chg="addSld delSld modSld modSection">
      <pc:chgData name="Patrick Otto" userId="630f1c5e-fd29-49cc-83f1-4ef525ee6e51" providerId="ADAL" clId="{C7C9247E-9BC4-4051-98E8-70341B9EB8FE}" dt="2025-05-26T07:42:31.317" v="14"/>
      <pc:docMkLst>
        <pc:docMk/>
      </pc:docMkLst>
      <pc:sldChg chg="add">
        <pc:chgData name="Patrick Otto" userId="630f1c5e-fd29-49cc-83f1-4ef525ee6e51" providerId="ADAL" clId="{C7C9247E-9BC4-4051-98E8-70341B9EB8FE}" dt="2025-05-26T07:42:31.317" v="14"/>
        <pc:sldMkLst>
          <pc:docMk/>
          <pc:sldMk cId="58103385" sldId="2147483568"/>
        </pc:sldMkLst>
      </pc:sldChg>
      <pc:sldChg chg="add del">
        <pc:chgData name="Patrick Otto" userId="630f1c5e-fd29-49cc-83f1-4ef525ee6e51" providerId="ADAL" clId="{C7C9247E-9BC4-4051-98E8-70341B9EB8FE}" dt="2025-05-13T12:08:00.650" v="1"/>
        <pc:sldMkLst>
          <pc:docMk/>
          <pc:sldMk cId="204654520" sldId="2147483579"/>
        </pc:sldMkLst>
      </pc:sldChg>
      <pc:sldChg chg="add del">
        <pc:chgData name="Patrick Otto" userId="630f1c5e-fd29-49cc-83f1-4ef525ee6e51" providerId="ADAL" clId="{C7C9247E-9BC4-4051-98E8-70341B9EB8FE}" dt="2025-05-13T12:21:02.562" v="5" actId="47"/>
        <pc:sldMkLst>
          <pc:docMk/>
          <pc:sldMk cId="862268114" sldId="2147483579"/>
        </pc:sldMkLst>
      </pc:sldChg>
      <pc:sldChg chg="addSp delSp modSp add del mod">
        <pc:chgData name="Patrick Otto" userId="630f1c5e-fd29-49cc-83f1-4ef525ee6e51" providerId="ADAL" clId="{C7C9247E-9BC4-4051-98E8-70341B9EB8FE}" dt="2025-05-13T12:25:24.842" v="13" actId="2696"/>
        <pc:sldMkLst>
          <pc:docMk/>
          <pc:sldMk cId="4043180866" sldId="2147483580"/>
        </pc:sldMkLst>
        <pc:spChg chg="mod">
          <ac:chgData name="Patrick Otto" userId="630f1c5e-fd29-49cc-83f1-4ef525ee6e51" providerId="ADAL" clId="{C7C9247E-9BC4-4051-98E8-70341B9EB8FE}" dt="2025-05-13T12:20:56.916" v="4"/>
          <ac:spMkLst>
            <pc:docMk/>
            <pc:sldMk cId="4043180866" sldId="2147483580"/>
            <ac:spMk id="11" creationId="{E46630BD-3F5F-0CA4-347D-DC5FB647D80F}"/>
          </ac:spMkLst>
        </pc:spChg>
        <pc:picChg chg="add mod">
          <ac:chgData name="Patrick Otto" userId="630f1c5e-fd29-49cc-83f1-4ef525ee6e51" providerId="ADAL" clId="{C7C9247E-9BC4-4051-98E8-70341B9EB8FE}" dt="2025-05-13T12:21:26.761" v="12" actId="1076"/>
          <ac:picMkLst>
            <pc:docMk/>
            <pc:sldMk cId="4043180866" sldId="2147483580"/>
            <ac:picMk id="4" creationId="{B717A02D-8678-F317-BF7C-B2D9D85D7761}"/>
          </ac:picMkLst>
        </pc:picChg>
        <pc:picChg chg="del">
          <ac:chgData name="Patrick Otto" userId="630f1c5e-fd29-49cc-83f1-4ef525ee6e51" providerId="ADAL" clId="{C7C9247E-9BC4-4051-98E8-70341B9EB8FE}" dt="2025-05-13T12:21:06.317" v="6" actId="478"/>
          <ac:picMkLst>
            <pc:docMk/>
            <pc:sldMk cId="4043180866" sldId="2147483580"/>
            <ac:picMk id="1026" creationId="{27D1C578-EA33-780F-CC0F-77F0FADCE49C}"/>
          </ac:picMkLst>
        </pc:picChg>
      </pc:sldChg>
    </pc:docChg>
  </pc:docChgLst>
  <pc:docChgLst>
    <pc:chgData name="Patrick Weix" userId="afcd1bd5-e2a4-4526-a89a-146563f98281" providerId="ADAL" clId="{7FCC4B91-281C-4B6E-8360-F8BD20524EBA}"/>
    <pc:docChg chg="undo custSel addSld delSld modSld delMainMaster modSection">
      <pc:chgData name="Patrick Weix" userId="afcd1bd5-e2a4-4526-a89a-146563f98281" providerId="ADAL" clId="{7FCC4B91-281C-4B6E-8360-F8BD20524EBA}" dt="2025-05-26T08:25:46.078" v="207" actId="20577"/>
      <pc:docMkLst>
        <pc:docMk/>
      </pc:docMkLst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0" sldId="263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0" sldId="269"/>
        </pc:sldMkLst>
      </pc:sldChg>
      <pc:sldChg chg="addSp delSp modSp del mod delAnim">
        <pc:chgData name="Patrick Weix" userId="afcd1bd5-e2a4-4526-a89a-146563f98281" providerId="ADAL" clId="{7FCC4B91-281C-4B6E-8360-F8BD20524EBA}" dt="2025-05-13T11:11:22.235" v="45" actId="47"/>
        <pc:sldMkLst>
          <pc:docMk/>
          <pc:sldMk cId="3816171596" sldId="270"/>
        </pc:sldMkLst>
        <pc:spChg chg="del mod">
          <ac:chgData name="Patrick Weix" userId="afcd1bd5-e2a4-4526-a89a-146563f98281" providerId="ADAL" clId="{7FCC4B91-281C-4B6E-8360-F8BD20524EBA}" dt="2025-05-13T11:10:39.758" v="32" actId="478"/>
          <ac:spMkLst>
            <pc:docMk/>
            <pc:sldMk cId="3816171596" sldId="270"/>
            <ac:spMk id="3" creationId="{451AAC72-4192-2E6B-206F-82A994DB6E14}"/>
          </ac:spMkLst>
        </pc:spChg>
        <pc:spChg chg="add del mod">
          <ac:chgData name="Patrick Weix" userId="afcd1bd5-e2a4-4526-a89a-146563f98281" providerId="ADAL" clId="{7FCC4B91-281C-4B6E-8360-F8BD20524EBA}" dt="2025-05-13T11:10:41.526" v="33" actId="478"/>
          <ac:spMkLst>
            <pc:docMk/>
            <pc:sldMk cId="3816171596" sldId="270"/>
            <ac:spMk id="5" creationId="{3B8CE190-81A8-FCF5-A3F2-812C050B63DC}"/>
          </ac:spMkLst>
        </pc:spChg>
        <pc:picChg chg="del mod">
          <ac:chgData name="Patrick Weix" userId="afcd1bd5-e2a4-4526-a89a-146563f98281" providerId="ADAL" clId="{7FCC4B91-281C-4B6E-8360-F8BD20524EBA}" dt="2025-05-13T11:10:47.995" v="35" actId="21"/>
          <ac:picMkLst>
            <pc:docMk/>
            <pc:sldMk cId="3816171596" sldId="270"/>
            <ac:picMk id="2" creationId="{F6BB8A5C-D627-2A6B-F393-0B668B17CBB7}"/>
          </ac:picMkLst>
        </pc:picChg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3979263522" sldId="2147475738"/>
        </pc:sldMkLst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2618744837" sldId="2147482038"/>
        </pc:sldMkLst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1789906559" sldId="2147482040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1786234752" sldId="2147482064"/>
        </pc:sldMkLst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1933381983" sldId="2147482066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3805721714" sldId="2147482068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1961224570" sldId="2147482089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3327287401" sldId="2147482090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3252845884" sldId="2147482091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0" sldId="2147482092"/>
        </pc:sldMkLst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4095670243" sldId="2147482093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778918254" sldId="2147482094"/>
        </pc:sldMkLst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330475112" sldId="2147482095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2916052881" sldId="2147482095"/>
        </pc:sldMkLst>
      </pc:sldChg>
      <pc:sldChg chg="delSp modSp add del mod">
        <pc:chgData name="Patrick Weix" userId="afcd1bd5-e2a4-4526-a89a-146563f98281" providerId="ADAL" clId="{7FCC4B91-281C-4B6E-8360-F8BD20524EBA}" dt="2025-05-26T08:25:46.078" v="207" actId="20577"/>
        <pc:sldMkLst>
          <pc:docMk/>
          <pc:sldMk cId="64978806" sldId="2147482096"/>
        </pc:sldMkLst>
        <pc:spChg chg="del">
          <ac:chgData name="Patrick Weix" userId="afcd1bd5-e2a4-4526-a89a-146563f98281" providerId="ADAL" clId="{7FCC4B91-281C-4B6E-8360-F8BD20524EBA}" dt="2025-05-26T07:39:53.427" v="104" actId="478"/>
          <ac:spMkLst>
            <pc:docMk/>
            <pc:sldMk cId="64978806" sldId="2147482096"/>
            <ac:spMk id="10" creationId="{900F8EBA-E6DC-C3A8-2A0B-55043989ADCC}"/>
          </ac:spMkLst>
        </pc:spChg>
        <pc:spChg chg="mod">
          <ac:chgData name="Patrick Weix" userId="afcd1bd5-e2a4-4526-a89a-146563f98281" providerId="ADAL" clId="{7FCC4B91-281C-4B6E-8360-F8BD20524EBA}" dt="2025-05-26T07:39:59.343" v="134" actId="1035"/>
          <ac:spMkLst>
            <pc:docMk/>
            <pc:sldMk cId="64978806" sldId="2147482096"/>
            <ac:spMk id="12" creationId="{4D34728E-106E-E3C1-2F09-55E6419B9269}"/>
          </ac:spMkLst>
        </pc:spChg>
        <pc:spChg chg="mod">
          <ac:chgData name="Patrick Weix" userId="afcd1bd5-e2a4-4526-a89a-146563f98281" providerId="ADAL" clId="{7FCC4B91-281C-4B6E-8360-F8BD20524EBA}" dt="2025-05-26T07:39:59.343" v="134" actId="1035"/>
          <ac:spMkLst>
            <pc:docMk/>
            <pc:sldMk cId="64978806" sldId="2147482096"/>
            <ac:spMk id="13" creationId="{7D29FD2D-FD4D-A624-61CD-396A861CA43B}"/>
          </ac:spMkLst>
        </pc:spChg>
        <pc:spChg chg="mod">
          <ac:chgData name="Patrick Weix" userId="afcd1bd5-e2a4-4526-a89a-146563f98281" providerId="ADAL" clId="{7FCC4B91-281C-4B6E-8360-F8BD20524EBA}" dt="2025-05-26T08:25:46.078" v="207" actId="20577"/>
          <ac:spMkLst>
            <pc:docMk/>
            <pc:sldMk cId="64978806" sldId="2147482096"/>
            <ac:spMk id="14" creationId="{DF488F93-6DF2-CC0C-2574-F23339FDF201}"/>
          </ac:spMkLst>
        </pc:spChg>
        <pc:picChg chg="del">
          <ac:chgData name="Patrick Weix" userId="afcd1bd5-e2a4-4526-a89a-146563f98281" providerId="ADAL" clId="{7FCC4B91-281C-4B6E-8360-F8BD20524EBA}" dt="2025-05-26T07:39:53.427" v="104" actId="478"/>
          <ac:picMkLst>
            <pc:docMk/>
            <pc:sldMk cId="64978806" sldId="2147482096"/>
            <ac:picMk id="3" creationId="{A3BC6AD8-F4AA-0CBA-93C5-E3648740251D}"/>
          </ac:picMkLst>
        </pc:picChg>
        <pc:picChg chg="mod">
          <ac:chgData name="Patrick Weix" userId="afcd1bd5-e2a4-4526-a89a-146563f98281" providerId="ADAL" clId="{7FCC4B91-281C-4B6E-8360-F8BD20524EBA}" dt="2025-05-26T07:39:59.343" v="134" actId="1035"/>
          <ac:picMkLst>
            <pc:docMk/>
            <pc:sldMk cId="64978806" sldId="2147482096"/>
            <ac:picMk id="6" creationId="{8A1FBFB4-4862-8875-9F18-865BB564E54B}"/>
          </ac:picMkLst>
        </pc:picChg>
        <pc:picChg chg="mod">
          <ac:chgData name="Patrick Weix" userId="afcd1bd5-e2a4-4526-a89a-146563f98281" providerId="ADAL" clId="{7FCC4B91-281C-4B6E-8360-F8BD20524EBA}" dt="2025-05-26T07:39:59.343" v="134" actId="1035"/>
          <ac:picMkLst>
            <pc:docMk/>
            <pc:sldMk cId="64978806" sldId="2147482096"/>
            <ac:picMk id="9" creationId="{CBF49BC3-9D16-D8CE-354D-FCF611760077}"/>
          </ac:picMkLst>
        </pc:picChg>
        <pc:picChg chg="mod">
          <ac:chgData name="Patrick Weix" userId="afcd1bd5-e2a4-4526-a89a-146563f98281" providerId="ADAL" clId="{7FCC4B91-281C-4B6E-8360-F8BD20524EBA}" dt="2025-05-26T07:39:59.343" v="134" actId="1035"/>
          <ac:picMkLst>
            <pc:docMk/>
            <pc:sldMk cId="64978806" sldId="2147482096"/>
            <ac:picMk id="11" creationId="{3704048D-BC37-8111-8FCB-6B1508E2BD46}"/>
          </ac:picMkLst>
        </pc:picChg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591142777" sldId="2147482096"/>
        </pc:sldMkLst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1815662837" sldId="2147482097"/>
        </pc:sldMkLst>
      </pc:sldChg>
      <pc:sldChg chg="add del setBg">
        <pc:chgData name="Patrick Weix" userId="afcd1bd5-e2a4-4526-a89a-146563f98281" providerId="ADAL" clId="{7FCC4B91-281C-4B6E-8360-F8BD20524EBA}" dt="2025-05-13T11:12:39.044" v="100"/>
        <pc:sldMkLst>
          <pc:docMk/>
          <pc:sldMk cId="3516905125" sldId="2147482097"/>
        </pc:sldMkLst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460783555" sldId="2147482098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2484243120" sldId="2147482098"/>
        </pc:sldMkLst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2932545097" sldId="2147482099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330475112" sldId="2147482100"/>
        </pc:sldMkLst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2476547572" sldId="2147482100"/>
        </pc:sldMkLst>
      </pc:sldChg>
      <pc:sldChg chg="del">
        <pc:chgData name="Patrick Weix" userId="afcd1bd5-e2a4-4526-a89a-146563f98281" providerId="ADAL" clId="{7FCC4B91-281C-4B6E-8360-F8BD20524EBA}" dt="2025-05-13T11:12:15.200" v="97" actId="47"/>
        <pc:sldMkLst>
          <pc:docMk/>
          <pc:sldMk cId="58103385" sldId="2147482101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591142777" sldId="2147482101"/>
        </pc:sldMkLst>
      </pc:sldChg>
      <pc:sldChg chg="addSp delSp modSp new mod setBg">
        <pc:chgData name="Patrick Weix" userId="afcd1bd5-e2a4-4526-a89a-146563f98281" providerId="ADAL" clId="{7FCC4B91-281C-4B6E-8360-F8BD20524EBA}" dt="2025-05-13T11:11:57.829" v="96" actId="114"/>
        <pc:sldMkLst>
          <pc:docMk/>
          <pc:sldMk cId="3542423604" sldId="2147482102"/>
        </pc:sldMkLst>
        <pc:spChg chg="del">
          <ac:chgData name="Patrick Weix" userId="afcd1bd5-e2a4-4526-a89a-146563f98281" providerId="ADAL" clId="{7FCC4B91-281C-4B6E-8360-F8BD20524EBA}" dt="2025-05-13T11:10:51.746" v="37"/>
          <ac:spMkLst>
            <pc:docMk/>
            <pc:sldMk cId="3542423604" sldId="2147482102"/>
            <ac:spMk id="2" creationId="{577CFB24-B057-F962-111D-3906247A9402}"/>
          </ac:spMkLst>
        </pc:spChg>
        <pc:spChg chg="del mod ord">
          <ac:chgData name="Patrick Weix" userId="afcd1bd5-e2a4-4526-a89a-146563f98281" providerId="ADAL" clId="{7FCC4B91-281C-4B6E-8360-F8BD20524EBA}" dt="2025-05-13T11:11:12.496" v="43" actId="478"/>
          <ac:spMkLst>
            <pc:docMk/>
            <pc:sldMk cId="3542423604" sldId="2147482102"/>
            <ac:spMk id="3" creationId="{6D9F668D-A865-5BE9-9F52-B094728A8715}"/>
          </ac:spMkLst>
        </pc:spChg>
        <pc:spChg chg="add mod">
          <ac:chgData name="Patrick Weix" userId="afcd1bd5-e2a4-4526-a89a-146563f98281" providerId="ADAL" clId="{7FCC4B91-281C-4B6E-8360-F8BD20524EBA}" dt="2025-05-13T11:11:57.829" v="96" actId="114"/>
          <ac:spMkLst>
            <pc:docMk/>
            <pc:sldMk cId="3542423604" sldId="2147482102"/>
            <ac:spMk id="5" creationId="{9093CAEE-D77D-B396-67FD-D6E8AC1C9A83}"/>
          </ac:spMkLst>
        </pc:spChg>
        <pc:spChg chg="add del">
          <ac:chgData name="Patrick Weix" userId="afcd1bd5-e2a4-4526-a89a-146563f98281" providerId="ADAL" clId="{7FCC4B91-281C-4B6E-8360-F8BD20524EBA}" dt="2025-05-13T11:10:59.910" v="39" actId="26606"/>
          <ac:spMkLst>
            <pc:docMk/>
            <pc:sldMk cId="3542423604" sldId="2147482102"/>
            <ac:spMk id="9" creationId="{4D60F200-5EB0-B223-2439-C96C67F0FEE1}"/>
          </ac:spMkLst>
        </pc:spChg>
        <pc:spChg chg="add del">
          <ac:chgData name="Patrick Weix" userId="afcd1bd5-e2a4-4526-a89a-146563f98281" providerId="ADAL" clId="{7FCC4B91-281C-4B6E-8360-F8BD20524EBA}" dt="2025-05-13T11:10:59.910" v="39" actId="26606"/>
          <ac:spMkLst>
            <pc:docMk/>
            <pc:sldMk cId="3542423604" sldId="2147482102"/>
            <ac:spMk id="11" creationId="{74067CD3-146F-6228-E362-39AA720C25F7}"/>
          </ac:spMkLst>
        </pc:spChg>
        <pc:spChg chg="add del">
          <ac:chgData name="Patrick Weix" userId="afcd1bd5-e2a4-4526-a89a-146563f98281" providerId="ADAL" clId="{7FCC4B91-281C-4B6E-8360-F8BD20524EBA}" dt="2025-05-13T11:10:59.910" v="39" actId="26606"/>
          <ac:spMkLst>
            <pc:docMk/>
            <pc:sldMk cId="3542423604" sldId="2147482102"/>
            <ac:spMk id="13" creationId="{271C7E5C-A0F8-E9FA-56DB-31A257FD4EDB}"/>
          </ac:spMkLst>
        </pc:spChg>
        <pc:spChg chg="add del">
          <ac:chgData name="Patrick Weix" userId="afcd1bd5-e2a4-4526-a89a-146563f98281" providerId="ADAL" clId="{7FCC4B91-281C-4B6E-8360-F8BD20524EBA}" dt="2025-05-13T11:10:59.910" v="39" actId="26606"/>
          <ac:spMkLst>
            <pc:docMk/>
            <pc:sldMk cId="3542423604" sldId="2147482102"/>
            <ac:spMk id="15" creationId="{33F70A3C-4474-2A39-470C-FD55A8837503}"/>
          </ac:spMkLst>
        </pc:spChg>
        <pc:spChg chg="add del">
          <ac:chgData name="Patrick Weix" userId="afcd1bd5-e2a4-4526-a89a-146563f98281" providerId="ADAL" clId="{7FCC4B91-281C-4B6E-8360-F8BD20524EBA}" dt="2025-05-13T11:10:59.910" v="39" actId="26606"/>
          <ac:spMkLst>
            <pc:docMk/>
            <pc:sldMk cId="3542423604" sldId="2147482102"/>
            <ac:spMk id="17" creationId="{BAC3F7D4-9613-0E1F-901C-98FE831DEBC0}"/>
          </ac:spMkLst>
        </pc:spChg>
        <pc:spChg chg="add del">
          <ac:chgData name="Patrick Weix" userId="afcd1bd5-e2a4-4526-a89a-146563f98281" providerId="ADAL" clId="{7FCC4B91-281C-4B6E-8360-F8BD20524EBA}" dt="2025-05-13T11:10:59.910" v="39" actId="26606"/>
          <ac:spMkLst>
            <pc:docMk/>
            <pc:sldMk cId="3542423604" sldId="2147482102"/>
            <ac:spMk id="19" creationId="{AFD5167C-AF48-26F0-7A9F-3F7643374872}"/>
          </ac:spMkLst>
        </pc:spChg>
        <pc:spChg chg="add del">
          <ac:chgData name="Patrick Weix" userId="afcd1bd5-e2a4-4526-a89a-146563f98281" providerId="ADAL" clId="{7FCC4B91-281C-4B6E-8360-F8BD20524EBA}" dt="2025-05-13T11:10:59.910" v="39" actId="26606"/>
          <ac:spMkLst>
            <pc:docMk/>
            <pc:sldMk cId="3542423604" sldId="2147482102"/>
            <ac:spMk id="21" creationId="{87B30A01-FCA8-86A5-A840-C32A3BE2EDD6}"/>
          </ac:spMkLst>
        </pc:spChg>
        <pc:spChg chg="add del">
          <ac:chgData name="Patrick Weix" userId="afcd1bd5-e2a4-4526-a89a-146563f98281" providerId="ADAL" clId="{7FCC4B91-281C-4B6E-8360-F8BD20524EBA}" dt="2025-05-13T11:11:02.810" v="41" actId="26606"/>
          <ac:spMkLst>
            <pc:docMk/>
            <pc:sldMk cId="3542423604" sldId="2147482102"/>
            <ac:spMk id="23" creationId="{37C89E4B-3C9F-44B9-8B86-D9E3D112D8EC}"/>
          </ac:spMkLst>
        </pc:spChg>
        <pc:picChg chg="add mod">
          <ac:chgData name="Patrick Weix" userId="afcd1bd5-e2a4-4526-a89a-146563f98281" providerId="ADAL" clId="{7FCC4B91-281C-4B6E-8360-F8BD20524EBA}" dt="2025-05-13T11:11:15.726" v="44" actId="1076"/>
          <ac:picMkLst>
            <pc:docMk/>
            <pc:sldMk cId="3542423604" sldId="2147482102"/>
            <ac:picMk id="4" creationId="{F6BB8A5C-D627-2A6B-F393-0B668B17CBB7}"/>
          </ac:picMkLst>
        </pc:picChg>
        <pc:cxnChg chg="add del">
          <ac:chgData name="Patrick Weix" userId="afcd1bd5-e2a4-4526-a89a-146563f98281" providerId="ADAL" clId="{7FCC4B91-281C-4B6E-8360-F8BD20524EBA}" dt="2025-05-13T11:11:02.810" v="41" actId="26606"/>
          <ac:cxnSpMkLst>
            <pc:docMk/>
            <pc:sldMk cId="3542423604" sldId="2147482102"/>
            <ac:cxnSpMk id="24" creationId="{AA2EAA10-076F-46BD-8F0F-B9A2FB77A85C}"/>
          </ac:cxnSpMkLst>
        </pc:cxnChg>
        <pc:cxnChg chg="add del">
          <ac:chgData name="Patrick Weix" userId="afcd1bd5-e2a4-4526-a89a-146563f98281" providerId="ADAL" clId="{7FCC4B91-281C-4B6E-8360-F8BD20524EBA}" dt="2025-05-13T11:11:02.810" v="41" actId="26606"/>
          <ac:cxnSpMkLst>
            <pc:docMk/>
            <pc:sldMk cId="3542423604" sldId="2147482102"/>
            <ac:cxnSpMk id="25" creationId="{D891E407-403B-4764-86C9-33A56D3BCAA3}"/>
          </ac:cxnSpMkLst>
        </pc:cxnChg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2932545097" sldId="2147482104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2476547572" sldId="2147482105"/>
        </pc:sldMkLst>
      </pc:sldChg>
      <pc:sldChg chg="modSp add del mod">
        <pc:chgData name="Patrick Weix" userId="afcd1bd5-e2a4-4526-a89a-146563f98281" providerId="ADAL" clId="{7FCC4B91-281C-4B6E-8360-F8BD20524EBA}" dt="2025-05-26T07:40:25.727" v="136" actId="47"/>
        <pc:sldMkLst>
          <pc:docMk/>
          <pc:sldMk cId="1385377139" sldId="2147483373"/>
        </pc:sldMkLst>
        <pc:spChg chg="mod">
          <ac:chgData name="Patrick Weix" userId="afcd1bd5-e2a4-4526-a89a-146563f98281" providerId="ADAL" clId="{7FCC4B91-281C-4B6E-8360-F8BD20524EBA}" dt="2025-05-13T11:13:08.431" v="102" actId="1076"/>
          <ac:spMkLst>
            <pc:docMk/>
            <pc:sldMk cId="1385377139" sldId="2147483373"/>
            <ac:spMk id="37" creationId="{8967ED94-50B3-A9A0-A8BB-9960BEE6AF06}"/>
          </ac:spMkLst>
        </pc:spChg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1817744799" sldId="2147483566"/>
        </pc:sldMkLst>
      </pc:sldChg>
      <pc:sldChg chg="add del">
        <pc:chgData name="Patrick Weix" userId="afcd1bd5-e2a4-4526-a89a-146563f98281" providerId="ADAL" clId="{7FCC4B91-281C-4B6E-8360-F8BD20524EBA}" dt="2025-05-13T11:12:39.044" v="100"/>
        <pc:sldMkLst>
          <pc:docMk/>
          <pc:sldMk cId="1815662837" sldId="2147483567"/>
        </pc:sldMkLst>
      </pc:sldChg>
      <pc:sldChg chg="add del">
        <pc:chgData name="Patrick Weix" userId="afcd1bd5-e2a4-4526-a89a-146563f98281" providerId="ADAL" clId="{7FCC4B91-281C-4B6E-8360-F8BD20524EBA}" dt="2025-05-26T07:40:21.470" v="135" actId="47"/>
        <pc:sldMkLst>
          <pc:docMk/>
          <pc:sldMk cId="2313932486" sldId="2147483578"/>
        </pc:sldMkLst>
      </pc:sldChg>
      <pc:sldChg chg="add del">
        <pc:chgData name="Patrick Weix" userId="afcd1bd5-e2a4-4526-a89a-146563f98281" providerId="ADAL" clId="{7FCC4B91-281C-4B6E-8360-F8BD20524EBA}" dt="2025-05-13T11:13:17.493" v="103" actId="47"/>
        <pc:sldMkLst>
          <pc:docMk/>
          <pc:sldMk cId="4090763708" sldId="2147483584"/>
        </pc:sldMkLst>
      </pc:sldChg>
      <pc:sldMasterChg chg="del delSldLayout">
        <pc:chgData name="Patrick Weix" userId="afcd1bd5-e2a4-4526-a89a-146563f98281" providerId="ADAL" clId="{7FCC4B91-281C-4B6E-8360-F8BD20524EBA}" dt="2025-05-13T11:12:15.200" v="97" actId="47"/>
        <pc:sldMasterMkLst>
          <pc:docMk/>
          <pc:sldMasterMk cId="4254893870" sldId="2147483660"/>
        </pc:sldMasterMkLst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1263297682" sldId="2147483661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2491654506" sldId="2147483662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3933063604" sldId="2147483663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2287445397" sldId="2147483664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4240239346" sldId="2147483665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1537721514" sldId="2147483666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2730734474" sldId="2147483667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3576333400" sldId="2147483668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53595377" sldId="2147483669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3755508641" sldId="2147483670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4047135258" sldId="2147483671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3380466674" sldId="2147483672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3839365710" sldId="2147483673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1087448097" sldId="2147483674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992915528" sldId="2147483675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1757637298" sldId="2147483676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929647538" sldId="2147483677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2755280327" sldId="2147483678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4231884086" sldId="2147483679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2786560505" sldId="2147483680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153542203" sldId="2147483681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92591844" sldId="2147483682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4007576509" sldId="2147483683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476769971" sldId="2147483684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813765295" sldId="2147483685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2039192171" sldId="2147483686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919310265" sldId="2147483687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2083021360" sldId="2147483688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3710675989" sldId="2147483689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3825611499" sldId="2147483690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445797140" sldId="2147483691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387905002" sldId="2147483692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254893870" sldId="2147483660"/>
            <pc:sldLayoutMk cId="2033510084" sldId="2147483795"/>
          </pc:sldLayoutMkLst>
        </pc:sldLayoutChg>
      </pc:sldMasterChg>
      <pc:sldMasterChg chg="del delSldLayout">
        <pc:chgData name="Patrick Weix" userId="afcd1bd5-e2a4-4526-a89a-146563f98281" providerId="ADAL" clId="{7FCC4B91-281C-4B6E-8360-F8BD20524EBA}" dt="2025-05-13T11:12:15.200" v="97" actId="47"/>
        <pc:sldMasterMkLst>
          <pc:docMk/>
          <pc:sldMasterMk cId="4056595054" sldId="2147483761"/>
        </pc:sldMasterMkLst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596343324" sldId="2147483762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451160729" sldId="2147483763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778254571" sldId="2147483764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1499110096" sldId="2147483765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510893271" sldId="2147483766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240424927" sldId="2147483767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1882143725" sldId="2147483768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2882290471" sldId="2147483769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57148202" sldId="2147483770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1560444406" sldId="2147483771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609736199" sldId="2147483772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498717071" sldId="2147483773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2712997589" sldId="2147483774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2081754299" sldId="2147483775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140477209" sldId="2147483776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4226174201" sldId="2147483777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602888220" sldId="2147483778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757934415" sldId="2147483779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485405081" sldId="2147483780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980766065" sldId="2147483781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4268862108" sldId="2147483782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2863787100" sldId="2147483783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1709016946" sldId="2147483784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1594938338" sldId="2147483785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2526608697" sldId="2147483786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281941839" sldId="2147483787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636109594" sldId="2147483788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756987620" sldId="2147483789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952313462" sldId="2147483790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220867156" sldId="2147483791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2166702453" sldId="2147483792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984253603" sldId="2147483793"/>
          </pc:sldLayoutMkLst>
        </pc:sldLayoutChg>
        <pc:sldLayoutChg chg="del">
          <pc:chgData name="Patrick Weix" userId="afcd1bd5-e2a4-4526-a89a-146563f98281" providerId="ADAL" clId="{7FCC4B91-281C-4B6E-8360-F8BD20524EBA}" dt="2025-05-13T11:12:15.200" v="97" actId="47"/>
          <pc:sldLayoutMkLst>
            <pc:docMk/>
            <pc:sldMasterMk cId="4056595054" sldId="2147483761"/>
            <pc:sldLayoutMk cId="3210028141" sldId="2147483794"/>
          </pc:sldLayoutMkLst>
        </pc:sldLayoutChg>
      </pc:sldMasterChg>
      <pc:sldMasterChg chg="del delSldLayout">
        <pc:chgData name="Patrick Weix" userId="afcd1bd5-e2a4-4526-a89a-146563f98281" providerId="ADAL" clId="{7FCC4B91-281C-4B6E-8360-F8BD20524EBA}" dt="2025-05-26T07:40:25.727" v="136" actId="47"/>
        <pc:sldMasterMkLst>
          <pc:docMk/>
          <pc:sldMasterMk cId="2627488200" sldId="2147483826"/>
        </pc:sldMasterMkLst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2099985479" sldId="2147483827"/>
          </pc:sldLayoutMkLst>
        </pc:sldLayoutChg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714373925" sldId="2147483828"/>
          </pc:sldLayoutMkLst>
        </pc:sldLayoutChg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4242423101" sldId="2147483829"/>
          </pc:sldLayoutMkLst>
        </pc:sldLayoutChg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948387649" sldId="2147483830"/>
          </pc:sldLayoutMkLst>
        </pc:sldLayoutChg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348848300" sldId="2147483831"/>
          </pc:sldLayoutMkLst>
        </pc:sldLayoutChg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4006524676" sldId="2147483832"/>
          </pc:sldLayoutMkLst>
        </pc:sldLayoutChg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2484520672" sldId="2147483833"/>
          </pc:sldLayoutMkLst>
        </pc:sldLayoutChg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4123879402" sldId="2147483834"/>
          </pc:sldLayoutMkLst>
        </pc:sldLayoutChg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3070899636" sldId="2147483835"/>
          </pc:sldLayoutMkLst>
        </pc:sldLayoutChg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952932418" sldId="2147483836"/>
          </pc:sldLayoutMkLst>
        </pc:sldLayoutChg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86564204" sldId="2147483837"/>
          </pc:sldLayoutMkLst>
        </pc:sldLayoutChg>
        <pc:sldLayoutChg chg="del">
          <pc:chgData name="Patrick Weix" userId="afcd1bd5-e2a4-4526-a89a-146563f98281" providerId="ADAL" clId="{7FCC4B91-281C-4B6E-8360-F8BD20524EBA}" dt="2025-05-26T07:40:25.727" v="136" actId="47"/>
          <pc:sldLayoutMkLst>
            <pc:docMk/>
            <pc:sldMasterMk cId="2627488200" sldId="2147483826"/>
            <pc:sldLayoutMk cId="2036826342" sldId="2147483838"/>
          </pc:sldLayoutMkLst>
        </pc:sldLayoutChg>
      </pc:sldMasterChg>
    </pc:docChg>
  </pc:docChgLst>
</pc:chgInfo>
</file>

<file path=ppt/comments/modernComment_7FFFFFB0_37696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0D7124-6FE4-46D0-B7D5-96020618591D}" authorId="{9FBBA8D3-06DE-424D-6750-98CDE1F10D8A}" status="resolved" created="2025-05-07T07:33:09.85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8103385" sldId="2147483568"/>
      <ac:spMk id="2" creationId="{00000000-0000-0000-0000-000000000000}"/>
      <ac:txMk cp="24">
        <ac:context len="24" hash="2348478994"/>
      </ac:txMk>
    </ac:txMkLst>
    <p188:pos x="1243109" y="578088"/>
    <p188:txBody>
      <a:bodyPr/>
      <a:lstStyle/>
      <a:p>
        <a:r>
          <a:rPr lang="en-US"/>
          <a:t>Schreibweise</a:t>
        </a:r>
      </a:p>
    </p188:txBody>
  </p188:cm>
  <p188:cm id="{AB83CBF1-6AB4-4FFF-8A48-3D9D49768983}" authorId="{9FBBA8D3-06DE-424D-6750-98CDE1F10D8A}" status="resolved" created="2025-05-07T09:10:28.85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8103385" sldId="2147483568"/>
      <ac:spMk id="3" creationId="{00000000-0000-0000-0000-000000000000}"/>
    </ac:deMkLst>
    <p188:txBody>
      <a:bodyPr/>
      <a:lstStyle/>
      <a:p>
        <a:r>
          <a:rPr lang="en-US"/>
          <a:t>Bild finde ich gut, würde vielleicht das Display weiß oder schwarz machen… oder so verpixelt als Störbildschirm</a:t>
        </a:r>
      </a:p>
    </p188:txBody>
  </p188:cm>
  <p188:cm id="{DF695251-E73D-417C-8829-81B447C28C11}" authorId="{9FBBA8D3-06DE-424D-6750-98CDE1F10D8A}" status="resolved" created="2025-05-07T09:14:54.8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8103385" sldId="2147483568"/>
      <ac:spMk id="6" creationId="{00000000-0000-0000-0000-000000000000}"/>
    </ac:deMkLst>
    <p188:txBody>
      <a:bodyPr/>
      <a:lstStyle/>
      <a:p>
        <a:r>
          <a:rPr lang="en-US"/>
          <a:t>Würde ersten beiden Punkte und die letzten beiden Punkte zusammenführen, weil sie, wenn ich das richtig verstanden habe, zusammen gehören: 
- AQUAboss nX can also be operated without display to ensure continuous permeate supply even in the event of a display failure
- With the display emergency mode the AQUAboss nX can be operated at the touch of a button, displaying the operating status via a separate light signal.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20F3F-6465-4241-B35E-3C16A93F7E6E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8F8CA-3470-407F-AEBB-475C4ECA728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64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categoryimage:slideImageTextHalf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529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91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Arial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34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categoryEnd:slideEnd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04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1210310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412" y="692807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527" y="3789041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0A588-04FD-D0BA-9072-FBC7A0062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0160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48A56-3D53-80E2-F296-F1BDFEC47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60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7656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3183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21068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CCA43C-DC65-2F14-30F8-D6B449B3E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675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12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765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1553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78DBE-FB4D-DF8F-5572-EF1B3724C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529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849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37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DE1DD9-928F-35B1-0F04-0F4CE2E48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1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682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634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21029"/>
            <a:ext cx="12191999" cy="20159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475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754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056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4750" y="2247900"/>
            <a:ext cx="4896546" cy="110909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8068" y="3645024"/>
            <a:ext cx="4896545" cy="25199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49BEA-F6F0-BEA5-22B3-E307542B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4" y="3141663"/>
            <a:ext cx="2448843" cy="503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(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1026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" y="8967"/>
            <a:ext cx="6095999" cy="6858000"/>
          </a:xfr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1120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Insert a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related</a:t>
            </a:r>
            <a:r>
              <a:rPr lang="de-DE"/>
              <a:t> 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Fünfte Ebene</a:t>
            </a:r>
          </a:p>
          <a:p>
            <a:pPr lvl="3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71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EFB83-B54B-A1CA-C646-09569CA594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497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7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766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4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C0538-106B-0AA1-2B98-E91E62A59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434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>
                <a:latin typeface="Arial" panose="020B0604020202020204" pitchFamily="34" charset="0"/>
              </a:defRPr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D5FDD-1FB6-81AC-D9EB-19DCE60BC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8" y="1"/>
            <a:ext cx="8075612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98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798539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532107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Stage"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933ECF-2676-88FC-A5BF-E441A16B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6802094" cy="86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5427-EEE2-08D7-A312-1AE9E2912F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" y="2097088"/>
            <a:ext cx="6802094" cy="4075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459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C2ED1C-2764-0430-43DF-351CF182A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97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4E6D14-27DC-D3E0-0821-EC3996D861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99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1210805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693302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3789536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FB9CCD-3A91-D110-48F7-86B2AAAA9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21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14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C927A-8F80-126C-EBF0-5DD42FC8F6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341" y="3747512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26" y="3230009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341" y="6326243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93A88D-3DFD-0170-E581-086E06AC6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80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81791" y="1304268"/>
            <a:ext cx="5830533" cy="540555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 algn="ctr" defTabSz="1088776" rtl="0" eaLnBrk="1" latinLnBrk="0" hangingPunct="1">
              <a:buNone/>
              <a:defRPr lang="de-DE" sz="1600" kern="1200" cap="none" baseline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7DB2A3-09C2-65BD-2A0A-A41CE90EE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949" y="5026536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59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48A56-3D53-80E2-F296-F1BDFEC47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15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7656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3183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21068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CCA43C-DC65-2F14-30F8-D6B449B3E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40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12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765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1553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78DBE-FB4D-DF8F-5572-EF1B3724C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81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849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37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DE1DD9-928F-35B1-0F04-0F4CE2E48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1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85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783880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23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D23E-1FE3-A474-BD43-6957573D5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4B9CF3A-A64F-287A-E22D-EE59BD948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18A66E-5234-991F-98D1-268C07F0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3E80A0-8E47-A9C3-007D-7C2962A5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B. Braun Melsungen AG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8E3B66-1FA3-789F-107B-1F55D0F3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740508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980E2-5A9B-B93C-E85E-AFC7C057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3C2F63-6256-1C18-FB0B-2A83FE57D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F0D60D-E31D-A91C-8D80-46ACBB84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C6594C-FE39-9E99-BF50-2CF4C526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1B4B7B-C26F-A207-4639-D47DF68D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395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78079-670A-0B2D-2061-42E9A288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29746E-E22C-C6B6-0765-970FE3203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B4782F-E79E-04C0-811C-039F9389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EE1C22-8839-58E6-FDB6-5000B6382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185164-5F44-C203-C492-BE1F5CF2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605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10F72-6BB4-5323-2DB4-74A00038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02AB69-23FB-7006-DDFC-454C041D8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5DFFCF-14A9-6D3D-9140-5DE645622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3183A5-7671-A375-2C58-38889F292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BC7038-6EB6-3233-7573-059B5E5E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161350-9282-988C-793C-63B876A7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290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16EDD-D4F9-8D8E-8285-1B69E687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E6924B-81E8-157B-8DBC-36D61931B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EB5E1C2-1A54-F4F5-B0BF-3318D3513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12DF612-B745-7120-1CDD-863159CE2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8ECA2C7-33F0-A30F-1F56-5BD7B4DCB7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F544426-0FB5-26F1-CE83-81F4DA0AD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32652F2-2485-E86D-018E-BF8DB952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92BA8BF-0AB0-469B-9C97-6CABACA3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180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4E0F5-33A7-02C6-FB93-B02C6909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A82F3D-46B3-004B-4D9B-B3968560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046131-04F5-71C5-2AAC-6888C4684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002D7F-CC55-D499-178E-183ABC4A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70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DDBAE8D-6CE8-4511-5E4A-972312EC4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03CD70-6C42-BB65-47DF-5A2A2E72F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B8C060-A8E2-CE97-5C24-36FA7E908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234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36EBDB-EA5A-4242-137F-21E12F26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7158F2-E919-8A38-61FA-3E953A5C0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251AA6-34B3-8CFD-F2FC-29DEB0167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0767D23-FF29-3CD8-36EC-8D63F3DF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DFBD4E-9997-BA24-B885-392BD487C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FE0F5B-9050-ECC1-F6E0-D66A6AF6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316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58B61-89B8-8B04-3DC6-478483BB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BEF958C-DBAF-AFEB-FCE3-B215BC084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DC4D79-846D-6DAB-4A60-CD24E1991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0BD668-95FA-3AF4-36E4-3345CA24C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14237F-80AA-D662-1EB7-D1D6D6815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ABE4CC-E439-0CBA-6DED-9B60C14F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42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4">
            <a:extLst>
              <a:ext uri="{FF2B5EF4-FFF2-40B4-BE49-F238E27FC236}">
                <a16:creationId xmlns:a16="http://schemas.microsoft.com/office/drawing/2014/main" id="{17F1C13B-D206-BEDB-2928-552A4E6AED0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2843" y="2421028"/>
            <a:ext cx="9646313" cy="2015943"/>
          </a:xfrm>
        </p:spPr>
        <p:txBody>
          <a:bodyPr lIns="0" tIns="0" rIns="0" bIns="0" anchor="ctr" anchorCtr="0">
            <a:noAutofit/>
          </a:bodyPr>
          <a:lstStyle>
            <a:lvl1pPr algn="ctr">
              <a:defRPr lang="en-US" sz="4000" kern="1200" cap="none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19430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A8431-4204-9E23-AE9A-4E6DE5C5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521558A-EBC2-8449-21B2-12D3810D7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994201-2B6C-1C27-76FB-2C6016DC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A06353-CDD8-7E35-3DAC-BA044C4F3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9F166B-EABA-EC02-64E7-95AD16C2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922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16FF072-F582-D27E-622D-91D8DEC6F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DCE40A-171A-E05D-E208-96F8340A0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1E77EC-72F7-78EC-4E14-5C9FF37C9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8B3387-7869-E5F3-22F3-B4F8D7456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C6894A-A53C-5AB5-2CB8-1F14F47F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766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377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1210310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412" y="692807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527" y="3789041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0A588-04FD-D0BA-9072-FBC7A0062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227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798539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704921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211949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4">
            <a:extLst>
              <a:ext uri="{FF2B5EF4-FFF2-40B4-BE49-F238E27FC236}">
                <a16:creationId xmlns:a16="http://schemas.microsoft.com/office/drawing/2014/main" id="{17F1C13B-D206-BEDB-2928-552A4E6AED0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2843" y="2421028"/>
            <a:ext cx="9646313" cy="2015943"/>
          </a:xfrm>
        </p:spPr>
        <p:txBody>
          <a:bodyPr lIns="0" tIns="0" rIns="0" bIns="0" anchor="ctr" anchorCtr="0">
            <a:noAutofit/>
          </a:bodyPr>
          <a:lstStyle>
            <a:lvl1pPr algn="ctr">
              <a:defRPr lang="en-US" sz="4000" kern="1200" cap="none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75368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0100" y="5661248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01334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5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r>
              <a:rPr lang="de-DE">
                <a:latin typeface="Arial" pitchFamily="34" charset="0"/>
              </a:rPr>
              <a:t>B. Braun Melsungen AG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9262" y="5661248"/>
            <a:ext cx="10798538" cy="647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319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20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0100" y="5661248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191546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892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3218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9469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00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21029"/>
            <a:ext cx="12191999" cy="20159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267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10290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214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4750" y="2247900"/>
            <a:ext cx="4896546" cy="110909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8068" y="3645024"/>
            <a:ext cx="4896545" cy="25199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49BEA-F6F0-BEA5-22B3-E307542B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4" y="3141663"/>
            <a:ext cx="2448843" cy="503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(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04708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" y="8967"/>
            <a:ext cx="6095999" cy="6858000"/>
          </a:xfr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1120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Insert a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related</a:t>
            </a:r>
            <a:r>
              <a:rPr lang="de-DE"/>
              <a:t> 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Fünfte Ebene</a:t>
            </a:r>
          </a:p>
          <a:p>
            <a:pPr lvl="3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8175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EFB83-B54B-A1CA-C646-09569CA594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1835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7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3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5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r>
              <a:rPr lang="de-DE">
                <a:latin typeface="Arial" pitchFamily="34" charset="0"/>
              </a:rPr>
              <a:t>B. Braun Melsungen AG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9262" y="5661248"/>
            <a:ext cx="10798538" cy="647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68436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4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C0538-106B-0AA1-2B98-E91E62A59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2100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>
                <a:latin typeface="Arial" panose="020B0604020202020204" pitchFamily="34" charset="0"/>
              </a:defRPr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D5FDD-1FB6-81AC-D9EB-19DCE60BC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8" y="1"/>
            <a:ext cx="8075612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3256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Stage"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933ECF-2676-88FC-A5BF-E441A16B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6802094" cy="86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5427-EEE2-08D7-A312-1AE9E2912F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" y="2097088"/>
            <a:ext cx="6802094" cy="4075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726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C2ED1C-2764-0430-43DF-351CF182A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941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4E6D14-27DC-D3E0-0821-EC3996D861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99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1210805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693302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3789536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FB9CCD-3A91-D110-48F7-86B2AAAA9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824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43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C927A-8F80-126C-EBF0-5DD42FC8F6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341" y="3747512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26" y="3230009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341" y="6326243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93A88D-3DFD-0170-E581-086E06AC6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496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81791" y="1304268"/>
            <a:ext cx="5830533" cy="540555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 algn="ctr" defTabSz="1088776" rtl="0" eaLnBrk="1" latinLnBrk="0" hangingPunct="1">
              <a:buNone/>
              <a:defRPr lang="de-DE" sz="1600" kern="1200" cap="none" baseline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7DB2A3-09C2-65BD-2A0A-A41CE90EE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949" y="5026536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2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48A56-3D53-80E2-F296-F1BDFEC47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0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7656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3183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21068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CCA43C-DC65-2F14-30F8-D6B449B3E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9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3573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12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765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1553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78DBE-FB4D-DF8F-5572-EF1B3724C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499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849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37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DE1DD9-928F-35B1-0F04-0F4CE2E48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1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51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639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5/26/2025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2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3857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81D2A-10EE-45CA-B672-13EC15929D94}" type="slidenum">
              <a:rPr kumimoji="0" lang="en-US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8530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1210310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412" y="692807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527" y="3789041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0A588-04FD-D0BA-9072-FBC7A0062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6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798539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17281154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2373621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4">
            <a:extLst>
              <a:ext uri="{FF2B5EF4-FFF2-40B4-BE49-F238E27FC236}">
                <a16:creationId xmlns:a16="http://schemas.microsoft.com/office/drawing/2014/main" id="{17F1C13B-D206-BEDB-2928-552A4E6AED0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2843" y="2421028"/>
            <a:ext cx="9646313" cy="2015943"/>
          </a:xfrm>
        </p:spPr>
        <p:txBody>
          <a:bodyPr lIns="0" tIns="0" rIns="0" bIns="0" anchor="ctr" anchorCtr="0">
            <a:noAutofit/>
          </a:bodyPr>
          <a:lstStyle>
            <a:lvl1pPr algn="ctr">
              <a:defRPr lang="en-US" sz="4000" kern="1200" cap="none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620064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0100" y="5661248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6446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9450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5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r>
              <a:rPr lang="de-DE">
                <a:latin typeface="Arial" pitchFamily="34" charset="0"/>
              </a:rPr>
              <a:t>B. Braun Melsungen AG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9262" y="5661248"/>
            <a:ext cx="10798538" cy="647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705259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1854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1399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3218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2413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38859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21029"/>
            <a:ext cx="12191999" cy="20159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881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6388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8466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4750" y="2247900"/>
            <a:ext cx="4896546" cy="110909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8068" y="3645024"/>
            <a:ext cx="4896545" cy="25199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49BEA-F6F0-BEA5-22B3-E307542B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4" y="3141663"/>
            <a:ext cx="2448843" cy="503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(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40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" y="8967"/>
            <a:ext cx="6095999" cy="6858000"/>
          </a:xfr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1120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Insert a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related</a:t>
            </a:r>
            <a:r>
              <a:rPr lang="de-DE"/>
              <a:t> 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Fünfte Ebene</a:t>
            </a:r>
          </a:p>
          <a:p>
            <a:pPr lvl="3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37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3218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0361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EFB83-B54B-A1CA-C646-09569CA594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1298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7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9791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4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C0538-106B-0AA1-2B98-E91E62A59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8934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>
                <a:latin typeface="Arial" panose="020B0604020202020204" pitchFamily="34" charset="0"/>
              </a:defRPr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D5FDD-1FB6-81AC-D9EB-19DCE60BC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8" y="1"/>
            <a:ext cx="8075612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9306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Stage"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933ECF-2676-88FC-A5BF-E441A16B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6802094" cy="86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5427-EEE2-08D7-A312-1AE9E2912F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" y="2097088"/>
            <a:ext cx="6802094" cy="4075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8526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C2ED1C-2764-0430-43DF-351CF182A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5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4E6D14-27DC-D3E0-0821-EC3996D861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99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1210805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693302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3789536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FB9CCD-3A91-D110-48F7-86B2AAAA9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45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202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C927A-8F80-126C-EBF0-5DD42FC8F6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341" y="3747512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26" y="3230009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341" y="6326243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93A88D-3DFD-0170-E581-086E06AC6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174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81791" y="1304268"/>
            <a:ext cx="5830533" cy="540555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 algn="ctr" defTabSz="1088776" rtl="0" eaLnBrk="1" latinLnBrk="0" hangingPunct="1">
              <a:buNone/>
              <a:defRPr lang="de-DE" sz="1600" kern="1200" cap="none" baseline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7DB2A3-09C2-65BD-2A0A-A41CE90EE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949" y="5026536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4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image" Target="../media/image5.emf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oleObject" Target="../embeddings/oleObject2.bin"/><Relationship Id="rId8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34" Type="http://schemas.openxmlformats.org/officeDocument/2006/relationships/oleObject" Target="../embeddings/oleObject3.bin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tags" Target="../tags/tag3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image" Target="../media/image5.emf"/><Relationship Id="rId8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2C0C473-3C0C-B8F2-077F-B79A388732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7316609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3" imgW="360" imgH="360" progId="TCLayout.ActiveDocument.1">
                  <p:embed/>
                </p:oleObj>
              </mc:Choice>
              <mc:Fallback>
                <p:oleObj name="think-cell Folie" r:id="rId33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2C0C473-3C0C-B8F2-077F-B79A388732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074" y="2240785"/>
            <a:ext cx="10801726" cy="3924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8" name="shpFooter">
            <a:extLst>
              <a:ext uri="{FF2B5EF4-FFF2-40B4-BE49-F238E27FC236}">
                <a16:creationId xmlns:a16="http://schemas.microsoft.com/office/drawing/2014/main" id="{94EE9C7D-69F0-0B53-6C96-895EC6C1CB6D}"/>
              </a:ext>
            </a:extLst>
          </p:cNvPr>
          <p:cNvSpPr txBox="1"/>
          <p:nvPr userDrawn="1"/>
        </p:nvSpPr>
        <p:spPr bwMode="gray">
          <a:xfrm>
            <a:off x="1059712" y="6390921"/>
            <a:ext cx="3740144" cy="134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800" b="0" i="0" u="none" kern="1200" spc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Braun Group</a:t>
            </a:r>
          </a:p>
        </p:txBody>
      </p:sp>
      <p:sp>
        <p:nvSpPr>
          <p:cNvPr id="9" name="shpFooterSlideNumber">
            <a:extLst>
              <a:ext uri="{FF2B5EF4-FFF2-40B4-BE49-F238E27FC236}">
                <a16:creationId xmlns:a16="http://schemas.microsoft.com/office/drawing/2014/main" id="{C25E9B4D-907D-BA1F-E793-5A712D82F210}"/>
              </a:ext>
            </a:extLst>
          </p:cNvPr>
          <p:cNvSpPr txBox="1"/>
          <p:nvPr userDrawn="1"/>
        </p:nvSpPr>
        <p:spPr bwMode="gray">
          <a:xfrm>
            <a:off x="806075" y="6394010"/>
            <a:ext cx="249366" cy="1313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C17930DC-F455-427D-93BB-E63BDE7A6849}" type="slidenum">
              <a:rPr lang="de-DE" sz="800" b="0" i="0" u="none" kern="1200" spc="0" smtClean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de-DE" sz="800" b="0" i="0" u="none" kern="1200" spc="0">
              <a:solidFill>
                <a:srgbClr val="9C9A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*GRIDLINE01*" hidden="1">
            <a:extLst>
              <a:ext uri="{FF2B5EF4-FFF2-40B4-BE49-F238E27FC236}">
                <a16:creationId xmlns:a16="http://schemas.microsoft.com/office/drawing/2014/main" id="{BA7A5DCE-03A0-6088-B417-1AB954B49ADA}"/>
              </a:ext>
            </a:extLst>
          </p:cNvPr>
          <p:cNvGrpSpPr/>
          <p:nvPr userDrawn="1"/>
        </p:nvGrpSpPr>
        <p:grpSpPr>
          <a:xfrm>
            <a:off x="719137" y="512676"/>
            <a:ext cx="8101333" cy="5580620"/>
            <a:chOff x="719137" y="512676"/>
            <a:chExt cx="8101333" cy="5580620"/>
          </a:xfrm>
        </p:grpSpPr>
        <p:cxnSp>
          <p:nvCxnSpPr>
            <p:cNvPr id="50" name="*GRIDLINE01*Straight Connector 49" hidden="1">
              <a:extLst>
                <a:ext uri="{FF2B5EF4-FFF2-40B4-BE49-F238E27FC236}">
                  <a16:creationId xmlns:a16="http://schemas.microsoft.com/office/drawing/2014/main" id="{674A2A8E-37EE-3847-BEAF-3E4C9D2D665F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*GRIDLINE01*Straight Connector 50" hidden="1">
              <a:extLst>
                <a:ext uri="{FF2B5EF4-FFF2-40B4-BE49-F238E27FC236}">
                  <a16:creationId xmlns:a16="http://schemas.microsoft.com/office/drawing/2014/main" id="{23C99C69-251C-282C-33EB-63CB78E1813C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*GRIDLINE01*Straight Connector 51" hidden="1">
              <a:extLst>
                <a:ext uri="{FF2B5EF4-FFF2-40B4-BE49-F238E27FC236}">
                  <a16:creationId xmlns:a16="http://schemas.microsoft.com/office/drawing/2014/main" id="{F72434FD-F986-0651-6388-1B7CFDD7FA11}"/>
                </a:ext>
              </a:extLst>
            </p:cNvPr>
            <p:cNvCxnSpPr/>
            <p:nvPr userDrawn="1"/>
          </p:nvCxnSpPr>
          <p:spPr bwMode="hidden">
            <a:xfrm>
              <a:off x="8820150" y="1881188"/>
              <a:ext cx="32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*GRIDLINE01*Straight Connector 52" hidden="1">
              <a:extLst>
                <a:ext uri="{FF2B5EF4-FFF2-40B4-BE49-F238E27FC236}">
                  <a16:creationId xmlns:a16="http://schemas.microsoft.com/office/drawing/2014/main" id="{D04C6407-3666-3979-C7F8-5D34947397A5}"/>
                </a:ext>
              </a:extLst>
            </p:cNvPr>
            <p:cNvCxnSpPr/>
            <p:nvPr userDrawn="1"/>
          </p:nvCxnSpPr>
          <p:spPr bwMode="hidden">
            <a:xfrm>
              <a:off x="867645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*GRIDLINE01*Straight Connector 53" hidden="1">
              <a:extLst>
                <a:ext uri="{FF2B5EF4-FFF2-40B4-BE49-F238E27FC236}">
                  <a16:creationId xmlns:a16="http://schemas.microsoft.com/office/drawing/2014/main" id="{B0002C96-D6EA-2FCE-580F-93E7851EB07B}"/>
                </a:ext>
              </a:extLst>
            </p:cNvPr>
            <p:cNvCxnSpPr/>
            <p:nvPr userDrawn="1"/>
          </p:nvCxnSpPr>
          <p:spPr bwMode="hidden">
            <a:xfrm>
              <a:off x="190817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*GRIDLINE01*Straight Connector 54" hidden="1">
              <a:extLst>
                <a:ext uri="{FF2B5EF4-FFF2-40B4-BE49-F238E27FC236}">
                  <a16:creationId xmlns:a16="http://schemas.microsoft.com/office/drawing/2014/main" id="{1FC218A4-3E8E-8F11-6AA7-DF83A5131712}"/>
                </a:ext>
              </a:extLst>
            </p:cNvPr>
            <p:cNvCxnSpPr/>
            <p:nvPr userDrawn="1"/>
          </p:nvCxnSpPr>
          <p:spPr bwMode="hidden">
            <a:xfrm>
              <a:off x="719137" y="609329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*GRIDLINE01*Straight Connector 55" hidden="1">
              <a:extLst>
                <a:ext uri="{FF2B5EF4-FFF2-40B4-BE49-F238E27FC236}">
                  <a16:creationId xmlns:a16="http://schemas.microsoft.com/office/drawing/2014/main" id="{F805D86C-D9AD-0AD7-F02A-3AA93022CDEF}"/>
                </a:ext>
              </a:extLst>
            </p:cNvPr>
            <p:cNvCxnSpPr/>
            <p:nvPr userDrawn="1"/>
          </p:nvCxnSpPr>
          <p:spPr bwMode="hidden">
            <a:xfrm>
              <a:off x="719137" y="555466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*GRIDLINE01*Straight Connector 56" hidden="1">
              <a:extLst>
                <a:ext uri="{FF2B5EF4-FFF2-40B4-BE49-F238E27FC236}">
                  <a16:creationId xmlns:a16="http://schemas.microsoft.com/office/drawing/2014/main" id="{FEC516BA-EF60-A4AE-27DC-491262F210D1}"/>
                </a:ext>
              </a:extLst>
            </p:cNvPr>
            <p:cNvCxnSpPr/>
            <p:nvPr userDrawn="1"/>
          </p:nvCxnSpPr>
          <p:spPr bwMode="hidden">
            <a:xfrm>
              <a:off x="46440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*GRIDLINE01*Straight Connector 57" hidden="1">
              <a:extLst>
                <a:ext uri="{FF2B5EF4-FFF2-40B4-BE49-F238E27FC236}">
                  <a16:creationId xmlns:a16="http://schemas.microsoft.com/office/drawing/2014/main" id="{CEE62730-54DD-CA8F-E16C-4CA674104838}"/>
                </a:ext>
              </a:extLst>
            </p:cNvPr>
            <p:cNvCxnSpPr/>
            <p:nvPr userDrawn="1"/>
          </p:nvCxnSpPr>
          <p:spPr bwMode="hidden">
            <a:xfrm>
              <a:off x="489603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*GRIDLINE01*Straight Connector 58" hidden="1">
              <a:extLst>
                <a:ext uri="{FF2B5EF4-FFF2-40B4-BE49-F238E27FC236}">
                  <a16:creationId xmlns:a16="http://schemas.microsoft.com/office/drawing/2014/main" id="{B7DDFD8A-0D12-8C5C-2349-CA2540352CA2}"/>
                </a:ext>
              </a:extLst>
            </p:cNvPr>
            <p:cNvCxnSpPr/>
            <p:nvPr userDrawn="1"/>
          </p:nvCxnSpPr>
          <p:spPr bwMode="hidden">
            <a:xfrm>
              <a:off x="719459" y="5373688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*GRIDLINE01*Straight Connector 59" hidden="1">
              <a:extLst>
                <a:ext uri="{FF2B5EF4-FFF2-40B4-BE49-F238E27FC236}">
                  <a16:creationId xmlns:a16="http://schemas.microsoft.com/office/drawing/2014/main" id="{0DBBAD72-69A1-3D45-D7F0-BD60D26E8BF2}"/>
                </a:ext>
              </a:extLst>
            </p:cNvPr>
            <p:cNvCxnSpPr/>
            <p:nvPr userDrawn="1"/>
          </p:nvCxnSpPr>
          <p:spPr bwMode="hidden">
            <a:xfrm>
              <a:off x="10436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*GRIDLINE01*Straight Connector 60" hidden="1">
              <a:extLst>
                <a:ext uri="{FF2B5EF4-FFF2-40B4-BE49-F238E27FC236}">
                  <a16:creationId xmlns:a16="http://schemas.microsoft.com/office/drawing/2014/main" id="{A4B76B0F-FB49-A381-02B7-DD880D2E9C59}"/>
                </a:ext>
              </a:extLst>
            </p:cNvPr>
            <p:cNvCxnSpPr/>
            <p:nvPr userDrawn="1"/>
          </p:nvCxnSpPr>
          <p:spPr bwMode="hidden">
            <a:xfrm>
              <a:off x="719459" y="292494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*GRIDLINE01*Straight Connector 61" hidden="1">
              <a:extLst>
                <a:ext uri="{FF2B5EF4-FFF2-40B4-BE49-F238E27FC236}">
                  <a16:creationId xmlns:a16="http://schemas.microsoft.com/office/drawing/2014/main" id="{25D05BBA-20F0-4413-22E5-8A19A5399E7B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*GRIDLINE01*Straight Connector 62" hidden="1">
              <a:extLst>
                <a:ext uri="{FF2B5EF4-FFF2-40B4-BE49-F238E27FC236}">
                  <a16:creationId xmlns:a16="http://schemas.microsoft.com/office/drawing/2014/main" id="{AA3C4912-D4FA-291F-0D27-458DD6B0D23F}"/>
                </a:ext>
              </a:extLst>
            </p:cNvPr>
            <p:cNvCxnSpPr/>
            <p:nvPr userDrawn="1"/>
          </p:nvCxnSpPr>
          <p:spPr bwMode="hidden">
            <a:xfrm>
              <a:off x="719137" y="1268760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*GRIDLINE01*Straight Connector 63" hidden="1">
              <a:extLst>
                <a:ext uri="{FF2B5EF4-FFF2-40B4-BE49-F238E27FC236}">
                  <a16:creationId xmlns:a16="http://schemas.microsoft.com/office/drawing/2014/main" id="{24011B5D-90ED-C305-0853-5078CECEDF3D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*GRIDLINE01*Straight Connector 64" hidden="1">
              <a:extLst>
                <a:ext uri="{FF2B5EF4-FFF2-40B4-BE49-F238E27FC236}">
                  <a16:creationId xmlns:a16="http://schemas.microsoft.com/office/drawing/2014/main" id="{929C110A-1399-2135-04D0-9092F2B8262C}"/>
                </a:ext>
              </a:extLst>
            </p:cNvPr>
            <p:cNvCxnSpPr/>
            <p:nvPr userDrawn="1"/>
          </p:nvCxnSpPr>
          <p:spPr bwMode="hidden">
            <a:xfrm>
              <a:off x="8820148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*GRIDLINE01*Straight Connector 65" hidden="1">
              <a:extLst>
                <a:ext uri="{FF2B5EF4-FFF2-40B4-BE49-F238E27FC236}">
                  <a16:creationId xmlns:a16="http://schemas.microsoft.com/office/drawing/2014/main" id="{E48CC326-A648-A36E-C8A2-2BB1C57E1F0C}"/>
                </a:ext>
              </a:extLst>
            </p:cNvPr>
            <p:cNvCxnSpPr/>
            <p:nvPr userDrawn="1"/>
          </p:nvCxnSpPr>
          <p:spPr bwMode="hidden">
            <a:xfrm>
              <a:off x="7128284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611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</p:sldLayoutIdLst>
  <p:hf sldNum="0" hdr="0" ftr="0" dt="0"/>
  <p:txStyles>
    <p:titleStyle>
      <a:lvl1pPr marL="0" algn="l" defTabSz="1088776" rtl="0" eaLnBrk="1" latinLnBrk="0" hangingPunct="1">
        <a:lnSpc>
          <a:spcPct val="114000"/>
        </a:lnSpc>
        <a:spcBef>
          <a:spcPct val="0"/>
        </a:spcBef>
        <a:buNone/>
        <a:defRPr lang="de-DE" sz="2500" kern="1200" dirty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1pPr>
      <a:lvl2pPr marL="177800" indent="-17780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2pPr>
      <a:lvl3pPr marL="363538" indent="-4763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3pPr>
      <a:lvl4pPr marL="541338" indent="-180975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5pPr>
      <a:lvl6pPr marL="711200" indent="0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Arial" panose="020B0604020202020204" pitchFamily="34" charset="0"/>
        <a:buNone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6pPr>
      <a:lvl7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7pPr>
      <a:lvl8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8pPr>
      <a:lvl9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6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936">
          <p15:clr>
            <a:srgbClr val="A4A3A4"/>
          </p15:clr>
        </p15:guide>
        <p15:guide id="8" pos="504">
          <p15:clr>
            <a:srgbClr val="A4A3A4"/>
          </p15:clr>
        </p15:guide>
        <p15:guide id="9" pos="7312">
          <p15:clr>
            <a:srgbClr val="A4A3A4"/>
          </p15:clr>
        </p15:guide>
        <p15:guide id="11" pos="7680">
          <p15:clr>
            <a:srgbClr val="A4A3A4"/>
          </p15:clr>
        </p15:guide>
        <p15:guide id="12" pos="3840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C1345C0-2A1A-EE4F-38BA-D32734673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987DF1-D0A8-9B53-1DBD-C90179315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928686-0F1F-0014-266D-DAC537AAC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B4D5BB-0726-44B5-8326-C99946EFF8B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0729D6-E011-632E-EE7D-BC4783126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666449-7636-D049-49BE-EB613E74F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EA52C5-DCEF-42BB-8772-4AC9402BF7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03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0BA5C9C-9149-5A77-EA2D-57B726C77D0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3010946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471" imgH="470" progId="TCLayout.ActiveDocument.1">
                  <p:embed/>
                </p:oleObj>
              </mc:Choice>
              <mc:Fallback>
                <p:oleObj name="think-cell Slide" r:id="rId35" imgW="471" imgH="47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0BA5C9C-9149-5A77-EA2D-57B726C77D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074" y="2240785"/>
            <a:ext cx="10801726" cy="3924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8" name="shpFooter">
            <a:extLst>
              <a:ext uri="{FF2B5EF4-FFF2-40B4-BE49-F238E27FC236}">
                <a16:creationId xmlns:a16="http://schemas.microsoft.com/office/drawing/2014/main" id="{94EE9C7D-69F0-0B53-6C96-895EC6C1CB6D}"/>
              </a:ext>
            </a:extLst>
          </p:cNvPr>
          <p:cNvSpPr txBox="1"/>
          <p:nvPr userDrawn="1"/>
        </p:nvSpPr>
        <p:spPr bwMode="gray">
          <a:xfrm>
            <a:off x="1059712" y="6390921"/>
            <a:ext cx="3740144" cy="134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800" b="0" i="0" u="none" kern="1200" spc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Braun Group</a:t>
            </a:r>
          </a:p>
        </p:txBody>
      </p:sp>
      <p:sp>
        <p:nvSpPr>
          <p:cNvPr id="9" name="shpFooterSlideNumber">
            <a:extLst>
              <a:ext uri="{FF2B5EF4-FFF2-40B4-BE49-F238E27FC236}">
                <a16:creationId xmlns:a16="http://schemas.microsoft.com/office/drawing/2014/main" id="{C25E9B4D-907D-BA1F-E793-5A712D82F210}"/>
              </a:ext>
            </a:extLst>
          </p:cNvPr>
          <p:cNvSpPr txBox="1"/>
          <p:nvPr userDrawn="1"/>
        </p:nvSpPr>
        <p:spPr bwMode="gray">
          <a:xfrm>
            <a:off x="806075" y="6394010"/>
            <a:ext cx="249366" cy="1313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C17930DC-F455-427D-93BB-E63BDE7A6849}" type="slidenum">
              <a:rPr lang="de-DE" sz="800" b="0" i="0" u="none" kern="1200" spc="0" smtClean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de-DE" sz="800" b="0" i="0" u="none" kern="1200" spc="0">
              <a:solidFill>
                <a:srgbClr val="9C9A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*GRIDLINE01*" hidden="1">
            <a:extLst>
              <a:ext uri="{FF2B5EF4-FFF2-40B4-BE49-F238E27FC236}">
                <a16:creationId xmlns:a16="http://schemas.microsoft.com/office/drawing/2014/main" id="{BA7A5DCE-03A0-6088-B417-1AB954B49ADA}"/>
              </a:ext>
            </a:extLst>
          </p:cNvPr>
          <p:cNvGrpSpPr/>
          <p:nvPr userDrawn="1"/>
        </p:nvGrpSpPr>
        <p:grpSpPr>
          <a:xfrm>
            <a:off x="719137" y="512676"/>
            <a:ext cx="8101333" cy="5580620"/>
            <a:chOff x="719137" y="512676"/>
            <a:chExt cx="8101333" cy="5580620"/>
          </a:xfrm>
        </p:grpSpPr>
        <p:cxnSp>
          <p:nvCxnSpPr>
            <p:cNvPr id="50" name="*GRIDLINE01*Straight Connector 49" hidden="1">
              <a:extLst>
                <a:ext uri="{FF2B5EF4-FFF2-40B4-BE49-F238E27FC236}">
                  <a16:creationId xmlns:a16="http://schemas.microsoft.com/office/drawing/2014/main" id="{674A2A8E-37EE-3847-BEAF-3E4C9D2D665F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*GRIDLINE01*Straight Connector 50" hidden="1">
              <a:extLst>
                <a:ext uri="{FF2B5EF4-FFF2-40B4-BE49-F238E27FC236}">
                  <a16:creationId xmlns:a16="http://schemas.microsoft.com/office/drawing/2014/main" id="{23C99C69-251C-282C-33EB-63CB78E1813C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*GRIDLINE01*Straight Connector 51" hidden="1">
              <a:extLst>
                <a:ext uri="{FF2B5EF4-FFF2-40B4-BE49-F238E27FC236}">
                  <a16:creationId xmlns:a16="http://schemas.microsoft.com/office/drawing/2014/main" id="{F72434FD-F986-0651-6388-1B7CFDD7FA11}"/>
                </a:ext>
              </a:extLst>
            </p:cNvPr>
            <p:cNvCxnSpPr/>
            <p:nvPr userDrawn="1"/>
          </p:nvCxnSpPr>
          <p:spPr bwMode="hidden">
            <a:xfrm>
              <a:off x="8820150" y="1881188"/>
              <a:ext cx="32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*GRIDLINE01*Straight Connector 52" hidden="1">
              <a:extLst>
                <a:ext uri="{FF2B5EF4-FFF2-40B4-BE49-F238E27FC236}">
                  <a16:creationId xmlns:a16="http://schemas.microsoft.com/office/drawing/2014/main" id="{D04C6407-3666-3979-C7F8-5D34947397A5}"/>
                </a:ext>
              </a:extLst>
            </p:cNvPr>
            <p:cNvCxnSpPr/>
            <p:nvPr userDrawn="1"/>
          </p:nvCxnSpPr>
          <p:spPr bwMode="hidden">
            <a:xfrm>
              <a:off x="867645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*GRIDLINE01*Straight Connector 53" hidden="1">
              <a:extLst>
                <a:ext uri="{FF2B5EF4-FFF2-40B4-BE49-F238E27FC236}">
                  <a16:creationId xmlns:a16="http://schemas.microsoft.com/office/drawing/2014/main" id="{B0002C96-D6EA-2FCE-580F-93E7851EB07B}"/>
                </a:ext>
              </a:extLst>
            </p:cNvPr>
            <p:cNvCxnSpPr/>
            <p:nvPr userDrawn="1"/>
          </p:nvCxnSpPr>
          <p:spPr bwMode="hidden">
            <a:xfrm>
              <a:off x="190817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*GRIDLINE01*Straight Connector 54" hidden="1">
              <a:extLst>
                <a:ext uri="{FF2B5EF4-FFF2-40B4-BE49-F238E27FC236}">
                  <a16:creationId xmlns:a16="http://schemas.microsoft.com/office/drawing/2014/main" id="{1FC218A4-3E8E-8F11-6AA7-DF83A5131712}"/>
                </a:ext>
              </a:extLst>
            </p:cNvPr>
            <p:cNvCxnSpPr/>
            <p:nvPr userDrawn="1"/>
          </p:nvCxnSpPr>
          <p:spPr bwMode="hidden">
            <a:xfrm>
              <a:off x="719137" y="609329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*GRIDLINE01*Straight Connector 55" hidden="1">
              <a:extLst>
                <a:ext uri="{FF2B5EF4-FFF2-40B4-BE49-F238E27FC236}">
                  <a16:creationId xmlns:a16="http://schemas.microsoft.com/office/drawing/2014/main" id="{F805D86C-D9AD-0AD7-F02A-3AA93022CDEF}"/>
                </a:ext>
              </a:extLst>
            </p:cNvPr>
            <p:cNvCxnSpPr/>
            <p:nvPr userDrawn="1"/>
          </p:nvCxnSpPr>
          <p:spPr bwMode="hidden">
            <a:xfrm>
              <a:off x="719137" y="555466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*GRIDLINE01*Straight Connector 56" hidden="1">
              <a:extLst>
                <a:ext uri="{FF2B5EF4-FFF2-40B4-BE49-F238E27FC236}">
                  <a16:creationId xmlns:a16="http://schemas.microsoft.com/office/drawing/2014/main" id="{FEC516BA-EF60-A4AE-27DC-491262F210D1}"/>
                </a:ext>
              </a:extLst>
            </p:cNvPr>
            <p:cNvCxnSpPr/>
            <p:nvPr userDrawn="1"/>
          </p:nvCxnSpPr>
          <p:spPr bwMode="hidden">
            <a:xfrm>
              <a:off x="46440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*GRIDLINE01*Straight Connector 57" hidden="1">
              <a:extLst>
                <a:ext uri="{FF2B5EF4-FFF2-40B4-BE49-F238E27FC236}">
                  <a16:creationId xmlns:a16="http://schemas.microsoft.com/office/drawing/2014/main" id="{CEE62730-54DD-CA8F-E16C-4CA674104838}"/>
                </a:ext>
              </a:extLst>
            </p:cNvPr>
            <p:cNvCxnSpPr/>
            <p:nvPr userDrawn="1"/>
          </p:nvCxnSpPr>
          <p:spPr bwMode="hidden">
            <a:xfrm>
              <a:off x="489603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*GRIDLINE01*Straight Connector 58" hidden="1">
              <a:extLst>
                <a:ext uri="{FF2B5EF4-FFF2-40B4-BE49-F238E27FC236}">
                  <a16:creationId xmlns:a16="http://schemas.microsoft.com/office/drawing/2014/main" id="{B7DDFD8A-0D12-8C5C-2349-CA2540352CA2}"/>
                </a:ext>
              </a:extLst>
            </p:cNvPr>
            <p:cNvCxnSpPr/>
            <p:nvPr userDrawn="1"/>
          </p:nvCxnSpPr>
          <p:spPr bwMode="hidden">
            <a:xfrm>
              <a:off x="719459" y="5373688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*GRIDLINE01*Straight Connector 59" hidden="1">
              <a:extLst>
                <a:ext uri="{FF2B5EF4-FFF2-40B4-BE49-F238E27FC236}">
                  <a16:creationId xmlns:a16="http://schemas.microsoft.com/office/drawing/2014/main" id="{0DBBAD72-69A1-3D45-D7F0-BD60D26E8BF2}"/>
                </a:ext>
              </a:extLst>
            </p:cNvPr>
            <p:cNvCxnSpPr/>
            <p:nvPr userDrawn="1"/>
          </p:nvCxnSpPr>
          <p:spPr bwMode="hidden">
            <a:xfrm>
              <a:off x="10436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*GRIDLINE01*Straight Connector 60" hidden="1">
              <a:extLst>
                <a:ext uri="{FF2B5EF4-FFF2-40B4-BE49-F238E27FC236}">
                  <a16:creationId xmlns:a16="http://schemas.microsoft.com/office/drawing/2014/main" id="{A4B76B0F-FB49-A381-02B7-DD880D2E9C59}"/>
                </a:ext>
              </a:extLst>
            </p:cNvPr>
            <p:cNvCxnSpPr/>
            <p:nvPr userDrawn="1"/>
          </p:nvCxnSpPr>
          <p:spPr bwMode="hidden">
            <a:xfrm>
              <a:off x="719459" y="292494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*GRIDLINE01*Straight Connector 61" hidden="1">
              <a:extLst>
                <a:ext uri="{FF2B5EF4-FFF2-40B4-BE49-F238E27FC236}">
                  <a16:creationId xmlns:a16="http://schemas.microsoft.com/office/drawing/2014/main" id="{25D05BBA-20F0-4413-22E5-8A19A5399E7B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*GRIDLINE01*Straight Connector 62" hidden="1">
              <a:extLst>
                <a:ext uri="{FF2B5EF4-FFF2-40B4-BE49-F238E27FC236}">
                  <a16:creationId xmlns:a16="http://schemas.microsoft.com/office/drawing/2014/main" id="{AA3C4912-D4FA-291F-0D27-458DD6B0D23F}"/>
                </a:ext>
              </a:extLst>
            </p:cNvPr>
            <p:cNvCxnSpPr/>
            <p:nvPr userDrawn="1"/>
          </p:nvCxnSpPr>
          <p:spPr bwMode="hidden">
            <a:xfrm>
              <a:off x="719137" y="1268760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*GRIDLINE01*Straight Connector 63" hidden="1">
              <a:extLst>
                <a:ext uri="{FF2B5EF4-FFF2-40B4-BE49-F238E27FC236}">
                  <a16:creationId xmlns:a16="http://schemas.microsoft.com/office/drawing/2014/main" id="{24011B5D-90ED-C305-0853-5078CECEDF3D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*GRIDLINE01*Straight Connector 64" hidden="1">
              <a:extLst>
                <a:ext uri="{FF2B5EF4-FFF2-40B4-BE49-F238E27FC236}">
                  <a16:creationId xmlns:a16="http://schemas.microsoft.com/office/drawing/2014/main" id="{929C110A-1399-2135-04D0-9092F2B8262C}"/>
                </a:ext>
              </a:extLst>
            </p:cNvPr>
            <p:cNvCxnSpPr/>
            <p:nvPr userDrawn="1"/>
          </p:nvCxnSpPr>
          <p:spPr bwMode="hidden">
            <a:xfrm>
              <a:off x="8820148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*GRIDLINE01*Straight Connector 65" hidden="1">
              <a:extLst>
                <a:ext uri="{FF2B5EF4-FFF2-40B4-BE49-F238E27FC236}">
                  <a16:creationId xmlns:a16="http://schemas.microsoft.com/office/drawing/2014/main" id="{E48CC326-A648-A36E-C8A2-2BB1C57E1F0C}"/>
                </a:ext>
              </a:extLst>
            </p:cNvPr>
            <p:cNvCxnSpPr/>
            <p:nvPr userDrawn="1"/>
          </p:nvCxnSpPr>
          <p:spPr bwMode="hidden">
            <a:xfrm>
              <a:off x="7128284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253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  <p:sldLayoutId id="2147483787" r:id="rId26"/>
    <p:sldLayoutId id="2147483788" r:id="rId27"/>
    <p:sldLayoutId id="2147483789" r:id="rId28"/>
    <p:sldLayoutId id="2147483790" r:id="rId29"/>
    <p:sldLayoutId id="2147483791" r:id="rId30"/>
    <p:sldLayoutId id="2147483792" r:id="rId31"/>
    <p:sldLayoutId id="2147483793" r:id="rId32"/>
  </p:sldLayoutIdLst>
  <p:hf sldNum="0" hdr="0" dt="0"/>
  <p:txStyles>
    <p:titleStyle>
      <a:lvl1pPr marL="0" algn="l" defTabSz="1088776" rtl="0" eaLnBrk="1" latinLnBrk="0" hangingPunct="1">
        <a:lnSpc>
          <a:spcPct val="114000"/>
        </a:lnSpc>
        <a:spcBef>
          <a:spcPct val="0"/>
        </a:spcBef>
        <a:buNone/>
        <a:defRPr lang="de-DE" sz="2500" kern="1200" dirty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1pPr>
      <a:lvl2pPr marL="177800" indent="-17780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2pPr>
      <a:lvl3pPr marL="363538" indent="-4763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3pPr>
      <a:lvl4pPr marL="541338" indent="-180975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5pPr>
      <a:lvl6pPr marL="711200" indent="0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Arial" panose="020B0604020202020204" pitchFamily="34" charset="0"/>
        <a:buNone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6pPr>
      <a:lvl7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7pPr>
      <a:lvl8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8pPr>
      <a:lvl9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6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936">
          <p15:clr>
            <a:srgbClr val="A4A3A4"/>
          </p15:clr>
        </p15:guide>
        <p15:guide id="8" pos="504">
          <p15:clr>
            <a:srgbClr val="A4A3A4"/>
          </p15:clr>
        </p15:guide>
        <p15:guide id="9" pos="7312">
          <p15:clr>
            <a:srgbClr val="A4A3A4"/>
          </p15:clr>
        </p15:guide>
        <p15:guide id="11" pos="7680">
          <p15:clr>
            <a:srgbClr val="A4A3A4"/>
          </p15:clr>
        </p15:guide>
        <p15:guide id="12" pos="3840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CA339EAC-B516-E6C8-079E-55D1A02AF1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1082206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471" imgH="470" progId="TCLayout.ActiveDocument.1">
                  <p:embed/>
                </p:oleObj>
              </mc:Choice>
              <mc:Fallback>
                <p:oleObj name="think-cell Slide" r:id="rId34" imgW="471" imgH="47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A339EAC-B516-E6C8-079E-55D1A02AF1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074" y="2240785"/>
            <a:ext cx="10801726" cy="3924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8" name="shpFooter">
            <a:extLst>
              <a:ext uri="{FF2B5EF4-FFF2-40B4-BE49-F238E27FC236}">
                <a16:creationId xmlns:a16="http://schemas.microsoft.com/office/drawing/2014/main" id="{94EE9C7D-69F0-0B53-6C96-895EC6C1CB6D}"/>
              </a:ext>
            </a:extLst>
          </p:cNvPr>
          <p:cNvSpPr txBox="1"/>
          <p:nvPr userDrawn="1"/>
        </p:nvSpPr>
        <p:spPr bwMode="gray">
          <a:xfrm>
            <a:off x="1059712" y="6390921"/>
            <a:ext cx="3740144" cy="134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800" b="0" i="0" u="none" kern="1200" spc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Braun Group</a:t>
            </a:r>
          </a:p>
        </p:txBody>
      </p:sp>
      <p:sp>
        <p:nvSpPr>
          <p:cNvPr id="9" name="shpFooterSlideNumber">
            <a:extLst>
              <a:ext uri="{FF2B5EF4-FFF2-40B4-BE49-F238E27FC236}">
                <a16:creationId xmlns:a16="http://schemas.microsoft.com/office/drawing/2014/main" id="{C25E9B4D-907D-BA1F-E793-5A712D82F210}"/>
              </a:ext>
            </a:extLst>
          </p:cNvPr>
          <p:cNvSpPr txBox="1"/>
          <p:nvPr userDrawn="1"/>
        </p:nvSpPr>
        <p:spPr bwMode="gray">
          <a:xfrm>
            <a:off x="806075" y="6394010"/>
            <a:ext cx="249366" cy="1313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C17930DC-F455-427D-93BB-E63BDE7A6849}" type="slidenum">
              <a:rPr lang="de-DE" sz="800" b="0" i="0" u="none" kern="1200" spc="0" smtClean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de-DE" sz="800" b="0" i="0" u="none" kern="1200" spc="0">
              <a:solidFill>
                <a:srgbClr val="9C9A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*GRIDLINE01*" hidden="1">
            <a:extLst>
              <a:ext uri="{FF2B5EF4-FFF2-40B4-BE49-F238E27FC236}">
                <a16:creationId xmlns:a16="http://schemas.microsoft.com/office/drawing/2014/main" id="{BA7A5DCE-03A0-6088-B417-1AB954B49ADA}"/>
              </a:ext>
            </a:extLst>
          </p:cNvPr>
          <p:cNvGrpSpPr/>
          <p:nvPr userDrawn="1"/>
        </p:nvGrpSpPr>
        <p:grpSpPr>
          <a:xfrm>
            <a:off x="719137" y="512676"/>
            <a:ext cx="8101333" cy="5580620"/>
            <a:chOff x="719137" y="512676"/>
            <a:chExt cx="8101333" cy="5580620"/>
          </a:xfrm>
        </p:grpSpPr>
        <p:cxnSp>
          <p:nvCxnSpPr>
            <p:cNvPr id="50" name="*GRIDLINE01*Straight Connector 49" hidden="1">
              <a:extLst>
                <a:ext uri="{FF2B5EF4-FFF2-40B4-BE49-F238E27FC236}">
                  <a16:creationId xmlns:a16="http://schemas.microsoft.com/office/drawing/2014/main" id="{674A2A8E-37EE-3847-BEAF-3E4C9D2D665F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*GRIDLINE01*Straight Connector 50" hidden="1">
              <a:extLst>
                <a:ext uri="{FF2B5EF4-FFF2-40B4-BE49-F238E27FC236}">
                  <a16:creationId xmlns:a16="http://schemas.microsoft.com/office/drawing/2014/main" id="{23C99C69-251C-282C-33EB-63CB78E1813C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*GRIDLINE01*Straight Connector 51" hidden="1">
              <a:extLst>
                <a:ext uri="{FF2B5EF4-FFF2-40B4-BE49-F238E27FC236}">
                  <a16:creationId xmlns:a16="http://schemas.microsoft.com/office/drawing/2014/main" id="{F72434FD-F986-0651-6388-1B7CFDD7FA11}"/>
                </a:ext>
              </a:extLst>
            </p:cNvPr>
            <p:cNvCxnSpPr/>
            <p:nvPr userDrawn="1"/>
          </p:nvCxnSpPr>
          <p:spPr bwMode="hidden">
            <a:xfrm>
              <a:off x="8820150" y="1881188"/>
              <a:ext cx="32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*GRIDLINE01*Straight Connector 52" hidden="1">
              <a:extLst>
                <a:ext uri="{FF2B5EF4-FFF2-40B4-BE49-F238E27FC236}">
                  <a16:creationId xmlns:a16="http://schemas.microsoft.com/office/drawing/2014/main" id="{D04C6407-3666-3979-C7F8-5D34947397A5}"/>
                </a:ext>
              </a:extLst>
            </p:cNvPr>
            <p:cNvCxnSpPr/>
            <p:nvPr userDrawn="1"/>
          </p:nvCxnSpPr>
          <p:spPr bwMode="hidden">
            <a:xfrm>
              <a:off x="867645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*GRIDLINE01*Straight Connector 53" hidden="1">
              <a:extLst>
                <a:ext uri="{FF2B5EF4-FFF2-40B4-BE49-F238E27FC236}">
                  <a16:creationId xmlns:a16="http://schemas.microsoft.com/office/drawing/2014/main" id="{B0002C96-D6EA-2FCE-580F-93E7851EB07B}"/>
                </a:ext>
              </a:extLst>
            </p:cNvPr>
            <p:cNvCxnSpPr/>
            <p:nvPr userDrawn="1"/>
          </p:nvCxnSpPr>
          <p:spPr bwMode="hidden">
            <a:xfrm>
              <a:off x="190817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*GRIDLINE01*Straight Connector 54" hidden="1">
              <a:extLst>
                <a:ext uri="{FF2B5EF4-FFF2-40B4-BE49-F238E27FC236}">
                  <a16:creationId xmlns:a16="http://schemas.microsoft.com/office/drawing/2014/main" id="{1FC218A4-3E8E-8F11-6AA7-DF83A5131712}"/>
                </a:ext>
              </a:extLst>
            </p:cNvPr>
            <p:cNvCxnSpPr/>
            <p:nvPr userDrawn="1"/>
          </p:nvCxnSpPr>
          <p:spPr bwMode="hidden">
            <a:xfrm>
              <a:off x="719137" y="609329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*GRIDLINE01*Straight Connector 55" hidden="1">
              <a:extLst>
                <a:ext uri="{FF2B5EF4-FFF2-40B4-BE49-F238E27FC236}">
                  <a16:creationId xmlns:a16="http://schemas.microsoft.com/office/drawing/2014/main" id="{F805D86C-D9AD-0AD7-F02A-3AA93022CDEF}"/>
                </a:ext>
              </a:extLst>
            </p:cNvPr>
            <p:cNvCxnSpPr/>
            <p:nvPr userDrawn="1"/>
          </p:nvCxnSpPr>
          <p:spPr bwMode="hidden">
            <a:xfrm>
              <a:off x="719137" y="555466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*GRIDLINE01*Straight Connector 56" hidden="1">
              <a:extLst>
                <a:ext uri="{FF2B5EF4-FFF2-40B4-BE49-F238E27FC236}">
                  <a16:creationId xmlns:a16="http://schemas.microsoft.com/office/drawing/2014/main" id="{FEC516BA-EF60-A4AE-27DC-491262F210D1}"/>
                </a:ext>
              </a:extLst>
            </p:cNvPr>
            <p:cNvCxnSpPr/>
            <p:nvPr userDrawn="1"/>
          </p:nvCxnSpPr>
          <p:spPr bwMode="hidden">
            <a:xfrm>
              <a:off x="46440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*GRIDLINE01*Straight Connector 57" hidden="1">
              <a:extLst>
                <a:ext uri="{FF2B5EF4-FFF2-40B4-BE49-F238E27FC236}">
                  <a16:creationId xmlns:a16="http://schemas.microsoft.com/office/drawing/2014/main" id="{CEE62730-54DD-CA8F-E16C-4CA674104838}"/>
                </a:ext>
              </a:extLst>
            </p:cNvPr>
            <p:cNvCxnSpPr/>
            <p:nvPr userDrawn="1"/>
          </p:nvCxnSpPr>
          <p:spPr bwMode="hidden">
            <a:xfrm>
              <a:off x="489603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*GRIDLINE01*Straight Connector 58" hidden="1">
              <a:extLst>
                <a:ext uri="{FF2B5EF4-FFF2-40B4-BE49-F238E27FC236}">
                  <a16:creationId xmlns:a16="http://schemas.microsoft.com/office/drawing/2014/main" id="{B7DDFD8A-0D12-8C5C-2349-CA2540352CA2}"/>
                </a:ext>
              </a:extLst>
            </p:cNvPr>
            <p:cNvCxnSpPr/>
            <p:nvPr userDrawn="1"/>
          </p:nvCxnSpPr>
          <p:spPr bwMode="hidden">
            <a:xfrm>
              <a:off x="719459" y="5373688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*GRIDLINE01*Straight Connector 59" hidden="1">
              <a:extLst>
                <a:ext uri="{FF2B5EF4-FFF2-40B4-BE49-F238E27FC236}">
                  <a16:creationId xmlns:a16="http://schemas.microsoft.com/office/drawing/2014/main" id="{0DBBAD72-69A1-3D45-D7F0-BD60D26E8BF2}"/>
                </a:ext>
              </a:extLst>
            </p:cNvPr>
            <p:cNvCxnSpPr/>
            <p:nvPr userDrawn="1"/>
          </p:nvCxnSpPr>
          <p:spPr bwMode="hidden">
            <a:xfrm>
              <a:off x="10436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*GRIDLINE01*Straight Connector 60" hidden="1">
              <a:extLst>
                <a:ext uri="{FF2B5EF4-FFF2-40B4-BE49-F238E27FC236}">
                  <a16:creationId xmlns:a16="http://schemas.microsoft.com/office/drawing/2014/main" id="{A4B76B0F-FB49-A381-02B7-DD880D2E9C59}"/>
                </a:ext>
              </a:extLst>
            </p:cNvPr>
            <p:cNvCxnSpPr/>
            <p:nvPr userDrawn="1"/>
          </p:nvCxnSpPr>
          <p:spPr bwMode="hidden">
            <a:xfrm>
              <a:off x="719459" y="292494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*GRIDLINE01*Straight Connector 61" hidden="1">
              <a:extLst>
                <a:ext uri="{FF2B5EF4-FFF2-40B4-BE49-F238E27FC236}">
                  <a16:creationId xmlns:a16="http://schemas.microsoft.com/office/drawing/2014/main" id="{25D05BBA-20F0-4413-22E5-8A19A5399E7B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*GRIDLINE01*Straight Connector 62" hidden="1">
              <a:extLst>
                <a:ext uri="{FF2B5EF4-FFF2-40B4-BE49-F238E27FC236}">
                  <a16:creationId xmlns:a16="http://schemas.microsoft.com/office/drawing/2014/main" id="{AA3C4912-D4FA-291F-0D27-458DD6B0D23F}"/>
                </a:ext>
              </a:extLst>
            </p:cNvPr>
            <p:cNvCxnSpPr/>
            <p:nvPr userDrawn="1"/>
          </p:nvCxnSpPr>
          <p:spPr bwMode="hidden">
            <a:xfrm>
              <a:off x="719137" y="1268760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*GRIDLINE01*Straight Connector 63" hidden="1">
              <a:extLst>
                <a:ext uri="{FF2B5EF4-FFF2-40B4-BE49-F238E27FC236}">
                  <a16:creationId xmlns:a16="http://schemas.microsoft.com/office/drawing/2014/main" id="{24011B5D-90ED-C305-0853-5078CECEDF3D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*GRIDLINE01*Straight Connector 64" hidden="1">
              <a:extLst>
                <a:ext uri="{FF2B5EF4-FFF2-40B4-BE49-F238E27FC236}">
                  <a16:creationId xmlns:a16="http://schemas.microsoft.com/office/drawing/2014/main" id="{929C110A-1399-2135-04D0-9092F2B8262C}"/>
                </a:ext>
              </a:extLst>
            </p:cNvPr>
            <p:cNvCxnSpPr/>
            <p:nvPr userDrawn="1"/>
          </p:nvCxnSpPr>
          <p:spPr bwMode="hidden">
            <a:xfrm>
              <a:off x="8820148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*GRIDLINE01*Straight Connector 65" hidden="1">
              <a:extLst>
                <a:ext uri="{FF2B5EF4-FFF2-40B4-BE49-F238E27FC236}">
                  <a16:creationId xmlns:a16="http://schemas.microsoft.com/office/drawing/2014/main" id="{E48CC326-A648-A36E-C8A2-2BB1C57E1F0C}"/>
                </a:ext>
              </a:extLst>
            </p:cNvPr>
            <p:cNvCxnSpPr/>
            <p:nvPr userDrawn="1"/>
          </p:nvCxnSpPr>
          <p:spPr bwMode="hidden">
            <a:xfrm>
              <a:off x="7128284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947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</p:sldLayoutIdLst>
  <p:hf sldNum="0" hdr="0" dt="0"/>
  <p:txStyles>
    <p:titleStyle>
      <a:lvl1pPr marL="0" algn="l" defTabSz="1088776" rtl="0" eaLnBrk="1" latinLnBrk="0" hangingPunct="1">
        <a:lnSpc>
          <a:spcPct val="114000"/>
        </a:lnSpc>
        <a:spcBef>
          <a:spcPct val="0"/>
        </a:spcBef>
        <a:buNone/>
        <a:defRPr lang="de-DE" sz="2500" kern="1200" dirty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1pPr>
      <a:lvl2pPr marL="177800" indent="-17780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2pPr>
      <a:lvl3pPr marL="363538" indent="-4763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3pPr>
      <a:lvl4pPr marL="541338" indent="-180975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5pPr>
      <a:lvl6pPr marL="711200" indent="0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Arial" panose="020B0604020202020204" pitchFamily="34" charset="0"/>
        <a:buNone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6pPr>
      <a:lvl7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7pPr>
      <a:lvl8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8pPr>
      <a:lvl9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6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936">
          <p15:clr>
            <a:srgbClr val="A4A3A4"/>
          </p15:clr>
        </p15:guide>
        <p15:guide id="8" pos="504">
          <p15:clr>
            <a:srgbClr val="A4A3A4"/>
          </p15:clr>
        </p15:guide>
        <p15:guide id="9" pos="7312">
          <p15:clr>
            <a:srgbClr val="A4A3A4"/>
          </p15:clr>
        </p15:guide>
        <p15:guide id="11" pos="7680">
          <p15:clr>
            <a:srgbClr val="A4A3A4"/>
          </p15:clr>
        </p15:guide>
        <p15:guide id="12" pos="384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21.svg"/><Relationship Id="rId4" Type="http://schemas.openxmlformats.org/officeDocument/2006/relationships/image" Target="../media/image33.sv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microsoft.com/office/2018/10/relationships/comments" Target="../comments/modernComment_7FFFFFB0_376965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6.sv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5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1.svg"/><Relationship Id="rId7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5.svg"/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4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10" Type="http://schemas.openxmlformats.org/officeDocument/2006/relationships/image" Target="../media/image58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doi.org/10.1093/ndt/gfaa193" TargetMode="Externa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eur.de/data/2048/014_B_BRAUN_050_G.jpg">
            <a:extLst>
              <a:ext uri="{FF2B5EF4-FFF2-40B4-BE49-F238E27FC236}">
                <a16:creationId xmlns:a16="http://schemas.microsoft.com/office/drawing/2014/main" id="{F6BB8A5C-D627-2A6B-F393-0B668B17CBB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alphaModFix amt="85000"/>
          </a:blip>
          <a:srcRect t="7802" b="78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093CAEE-D77D-B396-67FD-D6E8AC1C9A83}"/>
              </a:ext>
            </a:extLst>
          </p:cNvPr>
          <p:cNvSpPr txBox="1"/>
          <p:nvPr/>
        </p:nvSpPr>
        <p:spPr>
          <a:xfrm>
            <a:off x="7849354" y="199175"/>
            <a:ext cx="5006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There is a new </a:t>
            </a:r>
            <a:r>
              <a:rPr lang="en-US" sz="2400" i="1">
                <a:solidFill>
                  <a:srgbClr val="00B482"/>
                </a:solidFill>
              </a:rPr>
              <a:t>boss</a:t>
            </a:r>
            <a:r>
              <a:rPr lang="en-US" sz="2400">
                <a:solidFill>
                  <a:schemeClr val="bg1"/>
                </a:solidFill>
              </a:rPr>
              <a:t> in town…</a:t>
            </a:r>
          </a:p>
        </p:txBody>
      </p:sp>
    </p:spTree>
    <p:extLst>
      <p:ext uri="{BB962C8B-B14F-4D97-AF65-F5344CB8AC3E}">
        <p14:creationId xmlns:p14="http://schemas.microsoft.com/office/powerpoint/2010/main" val="3542423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3235" y="1152649"/>
            <a:ext cx="4762488" cy="73606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ECO-</a:t>
            </a: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heat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-on </a:t>
            </a: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demand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disinfection</a:t>
            </a:r>
            <a:endParaRPr kumimoji="0" lang="de-DE" sz="22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0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patented technology</a:t>
            </a:r>
            <a:endParaRPr kumimoji="0" lang="de-DE" sz="22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3235" y="2113579"/>
            <a:ext cx="4630401" cy="699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Calculates A0 value for reliable control</a:t>
            </a:r>
          </a:p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14B0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Reduces hot water consumption</a:t>
            </a: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for target A0</a:t>
            </a:r>
          </a:p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Offers fully automated heat disinfection (HRS)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46630BD-3F5F-0CA4-347D-DC5FB647D80F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Ressource Efficiency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747FB6EF-450F-392B-F927-84649709BA59}"/>
              </a:ext>
            </a:extLst>
          </p:cNvPr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CE40DCF0-833B-4CB6-BE22-61BC1808EC69}"/>
              </a:ext>
            </a:extLst>
          </p:cNvPr>
          <p:cNvSpPr txBox="1"/>
          <p:nvPr/>
        </p:nvSpPr>
        <p:spPr>
          <a:xfrm>
            <a:off x="2014333" y="3365550"/>
            <a:ext cx="3522041" cy="1167303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0" tIns="113979" rIns="0" bIns="0" rtlCol="0">
            <a:spAutoFit/>
          </a:bodyPr>
          <a:lstStyle/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calculating the A0 value, AQUAboss® nX </a:t>
            </a: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ensures </a:t>
            </a:r>
            <a:r>
              <a:rPr kumimoji="0" lang="en-US" sz="133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reliable success control</a:t>
            </a: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the disinfection procedure. </a:t>
            </a:r>
            <a:b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70589C5-4BAD-02E5-D910-CDD74DB18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7293" y="3140682"/>
            <a:ext cx="1617040" cy="1617040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65316B42-09DB-27CE-DE7C-97A4DDD4CC71}"/>
              </a:ext>
            </a:extLst>
          </p:cNvPr>
          <p:cNvSpPr txBox="1"/>
          <p:nvPr/>
        </p:nvSpPr>
        <p:spPr>
          <a:xfrm>
            <a:off x="583235" y="5085466"/>
            <a:ext cx="4953139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Once the A0 value is reached, no additional hot water is needed for disinfection,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markedly reducing hot water consumption.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7F76F7-B6C7-429D-3509-12358EDDB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567" t="21451" r="27966" b="19914"/>
          <a:stretch/>
        </p:blipFill>
        <p:spPr>
          <a:xfrm>
            <a:off x="5410135" y="3015223"/>
            <a:ext cx="360040" cy="4643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FF3E87A-AFFD-2688-DBDF-C7B5C95C3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5666" y="-94109"/>
            <a:ext cx="1346200" cy="13462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1B00777-1365-D814-347C-51BF119CCEFE}"/>
              </a:ext>
            </a:extLst>
          </p:cNvPr>
          <p:cNvSpPr txBox="1"/>
          <p:nvPr/>
        </p:nvSpPr>
        <p:spPr>
          <a:xfrm>
            <a:off x="11056516" y="1087675"/>
            <a:ext cx="1104499" cy="122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711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PATENTED TECHNOLOGY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feife Flöte Rohr, Aluminium, Im Haus, Stahl enthält.&#10;&#10;Automatisch generierte Beschreibung">
            <a:extLst>
              <a:ext uri="{FF2B5EF4-FFF2-40B4-BE49-F238E27FC236}">
                <a16:creationId xmlns:a16="http://schemas.microsoft.com/office/drawing/2014/main" id="{C6634353-5D1E-6E69-2E96-F16AE7D3E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38" b="15576"/>
          <a:stretch/>
        </p:blipFill>
        <p:spPr>
          <a:xfrm>
            <a:off x="0" y="-1"/>
            <a:ext cx="12192000" cy="6874932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98DA184B-AD3D-10D0-A4C4-F4417A6B9C64}"/>
              </a:ext>
            </a:extLst>
          </p:cNvPr>
          <p:cNvSpPr/>
          <p:nvPr/>
        </p:nvSpPr>
        <p:spPr>
          <a:xfrm>
            <a:off x="428" y="1"/>
            <a:ext cx="4800600" cy="2348880"/>
          </a:xfrm>
          <a:custGeom>
            <a:avLst/>
            <a:gdLst/>
            <a:ahLst/>
            <a:cxnLst/>
            <a:rect l="l" t="t" r="r" b="b"/>
            <a:pathLst>
              <a:path w="7916545" h="4418965">
                <a:moveTo>
                  <a:pt x="7915989" y="0"/>
                </a:moveTo>
                <a:lnTo>
                  <a:pt x="0" y="0"/>
                </a:lnTo>
                <a:lnTo>
                  <a:pt x="0" y="4418713"/>
                </a:lnTo>
                <a:lnTo>
                  <a:pt x="7915989" y="4418713"/>
                </a:lnTo>
                <a:lnTo>
                  <a:pt x="7915989" y="0"/>
                </a:lnTo>
                <a:close/>
              </a:path>
            </a:pathLst>
          </a:custGeom>
          <a:solidFill>
            <a:srgbClr val="00A97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A0C76121-2CC2-92FA-F37C-5A3DE2878AF3}"/>
              </a:ext>
            </a:extLst>
          </p:cNvPr>
          <p:cNvSpPr/>
          <p:nvPr/>
        </p:nvSpPr>
        <p:spPr>
          <a:xfrm>
            <a:off x="428" y="1"/>
            <a:ext cx="4800600" cy="1882066"/>
          </a:xfrm>
          <a:custGeom>
            <a:avLst/>
            <a:gdLst/>
            <a:ahLst/>
            <a:cxnLst/>
            <a:rect l="l" t="t" r="r" b="b"/>
            <a:pathLst>
              <a:path w="7916545" h="4418965">
                <a:moveTo>
                  <a:pt x="7915989" y="0"/>
                </a:moveTo>
                <a:lnTo>
                  <a:pt x="0" y="0"/>
                </a:lnTo>
                <a:lnTo>
                  <a:pt x="0" y="4418713"/>
                </a:lnTo>
                <a:lnTo>
                  <a:pt x="7915989" y="4418713"/>
                </a:lnTo>
                <a:lnTo>
                  <a:pt x="7915989" y="0"/>
                </a:lnTo>
                <a:close/>
              </a:path>
            </a:pathLst>
          </a:custGeom>
          <a:solidFill>
            <a:srgbClr val="00A97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2F414847-92C6-0672-44A8-BAE7272F2EC3}"/>
              </a:ext>
            </a:extLst>
          </p:cNvPr>
          <p:cNvSpPr txBox="1">
            <a:spLocks/>
          </p:cNvSpPr>
          <p:nvPr/>
        </p:nvSpPr>
        <p:spPr>
          <a:xfrm>
            <a:off x="263352" y="281724"/>
            <a:ext cx="4656434" cy="43944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>
            <a:lvl1pPr>
              <a:defRPr sz="37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Reliability in product</a:t>
            </a: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!</a:t>
            </a:r>
            <a:endParaRPr kumimoji="0" lang="de-DE" sz="2800" b="0" i="0" u="none" strike="noStrike" kern="1200" cap="none" spc="-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7565A916-557D-288F-988C-404C17E945C7}"/>
              </a:ext>
            </a:extLst>
          </p:cNvPr>
          <p:cNvSpPr txBox="1"/>
          <p:nvPr/>
        </p:nvSpPr>
        <p:spPr>
          <a:xfrm>
            <a:off x="263761" y="1138230"/>
            <a:ext cx="4273933" cy="64673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5403" marR="90490" lvl="0" indent="0" algn="l" defTabSz="914400" rtl="0" eaLnBrk="1" fontAlgn="auto" latinLnBrk="0" hangingPunct="1">
              <a:lnSpc>
                <a:spcPct val="101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AQUAboss® nX is a reliable and user-friendly system specifically designed to significantly enhance performance, usability and sustainability.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28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>
            <a:extLst>
              <a:ext uri="{FF2B5EF4-FFF2-40B4-BE49-F238E27FC236}">
                <a16:creationId xmlns:a16="http://schemas.microsoft.com/office/drawing/2014/main" id="{D761C3D3-AAE3-1B4C-9636-53A0D8C10633}"/>
              </a:ext>
            </a:extLst>
          </p:cNvPr>
          <p:cNvSpPr txBox="1"/>
          <p:nvPr/>
        </p:nvSpPr>
        <p:spPr>
          <a:xfrm>
            <a:off x="2277795" y="5067904"/>
            <a:ext cx="3674190" cy="974815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0" tIns="113979" rIns="0" bIns="0" rtlCol="0">
            <a:spAutoFit/>
          </a:bodyPr>
          <a:lstStyle/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Grafik 17" descr="Ein Bild, das Maschine, Haushaltsgerät, Design enthält.&#10;&#10;Automatisch generierte Beschreibung">
            <a:extLst>
              <a:ext uri="{FF2B5EF4-FFF2-40B4-BE49-F238E27FC236}">
                <a16:creationId xmlns:a16="http://schemas.microsoft.com/office/drawing/2014/main" id="{CE9DD5B8-BE32-D82E-54D2-0C57C729F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6" t="6807"/>
          <a:stretch/>
        </p:blipFill>
        <p:spPr>
          <a:xfrm>
            <a:off x="11752" y="896106"/>
            <a:ext cx="2921450" cy="5381284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62B3DD39-DA9D-6D6C-34A3-FE191225B303}"/>
              </a:ext>
            </a:extLst>
          </p:cNvPr>
          <p:cNvSpPr/>
          <p:nvPr/>
        </p:nvSpPr>
        <p:spPr>
          <a:xfrm>
            <a:off x="6389155" y="-1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6695" y="1160748"/>
            <a:ext cx="6548243" cy="353263"/>
          </a:xfrm>
          <a:prstGeom prst="rect">
            <a:avLst/>
          </a:prstGeom>
        </p:spPr>
        <p:txBody>
          <a:bodyPr vert="horz" wrap="square" lIns="0" tIns="8471" rIns="0" bIns="0" rtlCol="0" anchor="b" anchorCtr="0">
            <a:spAutoFit/>
          </a:bodyPr>
          <a:lstStyle/>
          <a:p>
            <a:pPr marL="1664632">
              <a:lnSpc>
                <a:spcPct val="100000"/>
              </a:lnSpc>
              <a:spcBef>
                <a:spcPts val="67"/>
              </a:spcBef>
            </a:pPr>
            <a:r>
              <a:rPr lang="de-DE" sz="2240" spc="-6" err="1"/>
              <a:t>Component</a:t>
            </a:r>
            <a:r>
              <a:rPr lang="de-DE" sz="2240" spc="-6"/>
              <a:t> </a:t>
            </a:r>
            <a:r>
              <a:rPr lang="de-DE" sz="2240" spc="-6" err="1"/>
              <a:t>test</a:t>
            </a:r>
            <a:endParaRPr lang="de-DE" sz="2240" spc="-6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7579E984-841E-F7EC-AC05-59061CDA285A}"/>
              </a:ext>
            </a:extLst>
          </p:cNvPr>
          <p:cNvSpPr txBox="1"/>
          <p:nvPr/>
        </p:nvSpPr>
        <p:spPr>
          <a:xfrm>
            <a:off x="2239229" y="2237642"/>
            <a:ext cx="3856771" cy="223610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1038" marR="0" lvl="0" indent="-207935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Thoroughly checks each solenoid valve on demand or after every restart</a:t>
            </a:r>
          </a:p>
          <a:p>
            <a:pPr marL="23103" marR="0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15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8" marR="0" lvl="0" indent="-207935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Prevents misdiagnosis </a:t>
            </a:r>
            <a:r>
              <a:rPr kumimoji="0" lang="en-US" sz="16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ensures safe operation</a:t>
            </a:r>
          </a:p>
          <a:p>
            <a:pPr marL="23103" marR="0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15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8" marR="0" lvl="0" indent="-207935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Makes the maintenance process </a:t>
            </a:r>
            <a:r>
              <a:rPr kumimoji="0" lang="en-US" sz="1600" b="1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seamless</a:t>
            </a:r>
            <a:r>
              <a:rPr kumimoji="0" lang="en-US" sz="16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lang="en-US" sz="1600" b="1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br>
              <a:rPr kumimoji="0" lang="en-US" sz="1334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334" b="0" i="0" u="none" strike="noStrike" kern="1200" cap="none" spc="-15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49442B-B6B9-221F-EFA6-FF8385D8C32E}"/>
              </a:ext>
            </a:extLst>
          </p:cNvPr>
          <p:cNvGrpSpPr/>
          <p:nvPr/>
        </p:nvGrpSpPr>
        <p:grpSpPr>
          <a:xfrm>
            <a:off x="6389155" y="381213"/>
            <a:ext cx="6095571" cy="6095571"/>
            <a:chOff x="6389156" y="-1"/>
            <a:chExt cx="6095571" cy="6095571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408AC51-3CDE-FFB5-A600-CD0F0276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89156" y="-1"/>
              <a:ext cx="6095571" cy="6095571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95331A57-92D3-3F58-313C-F8A771BEE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151084" y="1561834"/>
              <a:ext cx="2586166" cy="2586166"/>
            </a:xfrm>
            <a:prstGeom prst="rect">
              <a:avLst/>
            </a:prstGeom>
          </p:spPr>
        </p:pic>
      </p:grpSp>
      <p:sp>
        <p:nvSpPr>
          <p:cNvPr id="25" name="object 5">
            <a:extLst>
              <a:ext uri="{FF2B5EF4-FFF2-40B4-BE49-F238E27FC236}">
                <a16:creationId xmlns:a16="http://schemas.microsoft.com/office/drawing/2014/main" id="{EDE42D90-8F72-6089-D455-A7B9DE261D4C}"/>
              </a:ext>
            </a:extLst>
          </p:cNvPr>
          <p:cNvSpPr txBox="1"/>
          <p:nvPr/>
        </p:nvSpPr>
        <p:spPr>
          <a:xfrm>
            <a:off x="2462671" y="5240481"/>
            <a:ext cx="3409885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Trust in AQUAboss® nX for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4B0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reliability and peace of mind.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A5C2E64-E0B7-6D65-6A9B-11B438013420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Reliability in product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F29B96-2474-24FF-AB95-991274E2E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6567" t="21451" r="27966" b="19914"/>
          <a:stretch/>
        </p:blipFill>
        <p:spPr>
          <a:xfrm>
            <a:off x="5843972" y="4711239"/>
            <a:ext cx="360040" cy="46432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13E784-57CA-8775-D1C5-7DF05F72F3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5666" y="-94109"/>
            <a:ext cx="1346200" cy="13462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BF8B834-73E6-FF8E-F93F-DEE5780978BF}"/>
              </a:ext>
            </a:extLst>
          </p:cNvPr>
          <p:cNvSpPr txBox="1"/>
          <p:nvPr/>
        </p:nvSpPr>
        <p:spPr>
          <a:xfrm>
            <a:off x="11056516" y="1087675"/>
            <a:ext cx="1104499" cy="122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711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PATENTED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0532" y="967908"/>
            <a:ext cx="3988765" cy="69925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n-US" sz="2244">
                <a:latin typeface="Arial"/>
                <a:cs typeface="Arial"/>
              </a:rPr>
              <a:t>Display emergency mode</a:t>
            </a:r>
            <a:br>
              <a:rPr lang="en-US" sz="2244">
                <a:latin typeface="Arial"/>
                <a:cs typeface="Arial"/>
              </a:rPr>
            </a:br>
            <a:endParaRPr lang="de-DE" sz="2244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6"/>
          <p:cNvSpPr txBox="1"/>
          <p:nvPr/>
        </p:nvSpPr>
        <p:spPr>
          <a:xfrm>
            <a:off x="583235" y="1993168"/>
            <a:ext cx="4953139" cy="917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038" indent="-207935">
              <a:lnSpc>
                <a:spcPts val="1786"/>
              </a:lnSpc>
              <a:spcBef>
                <a:spcPts val="76"/>
              </a:spcBef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</a:pPr>
            <a:r>
              <a:rPr lang="en-US" sz="1334" b="1">
                <a:latin typeface="Arial"/>
                <a:cs typeface="Arial"/>
              </a:rPr>
              <a:t>Permeate supply is ensured, even in the event of</a:t>
            </a:r>
            <a:br>
              <a:rPr lang="en-US" sz="1334" b="1">
                <a:latin typeface="Arial"/>
                <a:cs typeface="Arial"/>
              </a:rPr>
            </a:br>
            <a:r>
              <a:rPr lang="en-US" sz="1334" b="1">
                <a:latin typeface="Arial"/>
                <a:cs typeface="Arial"/>
              </a:rPr>
              <a:t>display failure</a:t>
            </a:r>
          </a:p>
          <a:p>
            <a:pPr marL="231038" indent="-207935">
              <a:lnSpc>
                <a:spcPts val="1786"/>
              </a:lnSpc>
              <a:spcBef>
                <a:spcPts val="76"/>
              </a:spcBef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</a:pPr>
            <a:r>
              <a:rPr lang="en-US" sz="1334">
                <a:latin typeface="Arial"/>
                <a:cs typeface="Arial"/>
              </a:rPr>
              <a:t>System can be operated at the touch of a button; status display via light signal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46630BD-3F5F-0CA4-347D-DC5FB647D80F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Leveled-up usability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CE40DCF0-833B-4CB6-BE22-61BC1808EC69}"/>
              </a:ext>
            </a:extLst>
          </p:cNvPr>
          <p:cNvSpPr txBox="1"/>
          <p:nvPr/>
        </p:nvSpPr>
        <p:spPr>
          <a:xfrm>
            <a:off x="2014333" y="3365550"/>
            <a:ext cx="3522041" cy="1141655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0" tIns="113979" rIns="0" bIns="0" rtlCol="0">
            <a:spAutoFit/>
          </a:bodyPr>
          <a:lstStyle/>
          <a:p>
            <a:pPr marL="23103" algn="ctr">
              <a:spcBef>
                <a:spcPts val="76"/>
              </a:spcBef>
            </a:pPr>
            <a:br>
              <a:rPr lang="en-US" sz="1334">
                <a:latin typeface="Arial"/>
                <a:cs typeface="Arial"/>
              </a:rPr>
            </a:br>
            <a:r>
              <a:rPr lang="en-US" sz="1334">
                <a:latin typeface="Arial"/>
                <a:cs typeface="Arial"/>
              </a:rPr>
              <a:t>AQUAboss nX has a </a:t>
            </a:r>
            <a:r>
              <a:rPr lang="en-US" sz="1334" b="1">
                <a:latin typeface="Arial"/>
                <a:cs typeface="Arial"/>
              </a:rPr>
              <a:t>multifaceted safety concept</a:t>
            </a:r>
            <a:r>
              <a:rPr lang="en-US" sz="1334">
                <a:latin typeface="Arial"/>
                <a:cs typeface="Arial"/>
              </a:rPr>
              <a:t> that also takes display failure into account.</a:t>
            </a:r>
            <a:br>
              <a:rPr lang="en-US" sz="1334">
                <a:latin typeface="Arial"/>
                <a:cs typeface="Arial"/>
              </a:rPr>
            </a:br>
            <a:endParaRPr lang="en-US" sz="1334">
              <a:latin typeface="Arial"/>
              <a:cs typeface="Arial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65316B42-09DB-27CE-DE7C-97A4DDD4CC71}"/>
              </a:ext>
            </a:extLst>
          </p:cNvPr>
          <p:cNvSpPr txBox="1"/>
          <p:nvPr/>
        </p:nvSpPr>
        <p:spPr>
          <a:xfrm>
            <a:off x="583235" y="5085466"/>
            <a:ext cx="4953139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3103" algn="ctr">
              <a:spcBef>
                <a:spcPts val="76"/>
              </a:spcBef>
            </a:pPr>
            <a:r>
              <a:rPr lang="en-US">
                <a:solidFill>
                  <a:srgbClr val="00B482"/>
                </a:solidFill>
                <a:latin typeface="Arial"/>
                <a:cs typeface="Arial"/>
              </a:rPr>
              <a:t>In the event of a display failure, </a:t>
            </a:r>
            <a:br>
              <a:rPr lang="en-US">
                <a:solidFill>
                  <a:srgbClr val="00B482"/>
                </a:solidFill>
                <a:latin typeface="Arial"/>
                <a:cs typeface="Arial"/>
              </a:rPr>
            </a:br>
            <a:r>
              <a:rPr lang="en-US">
                <a:solidFill>
                  <a:srgbClr val="00B482"/>
                </a:solidFill>
                <a:latin typeface="Arial"/>
                <a:cs typeface="Arial"/>
              </a:rPr>
              <a:t>AQUAboss nX continues to work </a:t>
            </a:r>
            <a:r>
              <a:rPr lang="en-US">
                <a:latin typeface="Arial"/>
                <a:cs typeface="Arial"/>
              </a:rPr>
              <a:t>with all other functions.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A608B7C-E6CC-340B-2D99-3C8E07F9A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9155" y="381213"/>
            <a:ext cx="6095571" cy="609557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7596549-52A8-00A5-2C8D-0F501BE7E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235" y="3104781"/>
            <a:ext cx="1569038" cy="156903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EF19DBA-409C-D8BE-D99B-8F3B43EDE886}"/>
              </a:ext>
            </a:extLst>
          </p:cNvPr>
          <p:cNvSpPr/>
          <p:nvPr/>
        </p:nvSpPr>
        <p:spPr bwMode="gray">
          <a:xfrm>
            <a:off x="8102600" y="2374900"/>
            <a:ext cx="2692400" cy="1854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71A1E3-9EB9-861B-0988-628C88EB1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6567" t="21451" r="27966" b="19914"/>
          <a:stretch/>
        </p:blipFill>
        <p:spPr>
          <a:xfrm>
            <a:off x="5356568" y="3089354"/>
            <a:ext cx="360040" cy="4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33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benanntes Video – Mit Clipchamp erstellt">
            <a:hlinkClick r:id="" action="ppaction://media"/>
            <a:extLst>
              <a:ext uri="{FF2B5EF4-FFF2-40B4-BE49-F238E27FC236}">
                <a16:creationId xmlns:a16="http://schemas.microsoft.com/office/drawing/2014/main" id="{51F626A1-988C-CF92-9CE0-F710465FDA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072" y="584684"/>
            <a:ext cx="10186471" cy="5729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5C7DAE1-2321-BAB0-94FC-3B7EFB02141C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Eased Service</a:t>
            </a:r>
          </a:p>
        </p:txBody>
      </p:sp>
    </p:spTree>
    <p:extLst>
      <p:ext uri="{BB962C8B-B14F-4D97-AF65-F5344CB8AC3E}">
        <p14:creationId xmlns:p14="http://schemas.microsoft.com/office/powerpoint/2010/main" val="3304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3235" y="1209897"/>
            <a:ext cx="4350904" cy="50099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Maintenance interval: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r>
              <a:rPr kumimoji="0" lang="en-US" sz="2244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month!</a:t>
            </a:r>
            <a:endParaRPr kumimoji="0" lang="de-DE" sz="2244" b="0" i="0" u="none" strike="noStrike" kern="1200" cap="none" spc="0" normalizeH="0" baseline="0" noProof="0">
              <a:ln>
                <a:noFill/>
              </a:ln>
              <a:solidFill>
                <a:srgbClr val="00B4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3235" y="2113579"/>
            <a:ext cx="4630401" cy="699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Horizontally placed membranes</a:t>
            </a:r>
          </a:p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Less Screws for opening membrane housing</a:t>
            </a:r>
          </a:p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Extended maintenance interval of 24 months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46630BD-3F5F-0CA4-347D-DC5FB647D80F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Reliability in product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747FB6EF-450F-392B-F927-84649709BA59}"/>
              </a:ext>
            </a:extLst>
          </p:cNvPr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CE40DCF0-833B-4CB6-BE22-61BC1808EC69}"/>
              </a:ext>
            </a:extLst>
          </p:cNvPr>
          <p:cNvSpPr txBox="1"/>
          <p:nvPr/>
        </p:nvSpPr>
        <p:spPr>
          <a:xfrm>
            <a:off x="2014333" y="3365550"/>
            <a:ext cx="3522041" cy="1154479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0" tIns="113979" rIns="0" bIns="0" rtlCol="0">
            <a:spAutoFit/>
          </a:bodyPr>
          <a:lstStyle/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Membranes can be replaced </a:t>
            </a:r>
            <a:b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334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without the need to dismantle the membrane housing.</a:t>
            </a:r>
            <a:b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65316B42-09DB-27CE-DE7C-97A4DDD4CC71}"/>
              </a:ext>
            </a:extLst>
          </p:cNvPr>
          <p:cNvSpPr txBox="1"/>
          <p:nvPr/>
        </p:nvSpPr>
        <p:spPr>
          <a:xfrm>
            <a:off x="583235" y="5085466"/>
            <a:ext cx="4953139" cy="84510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AQUAboss® nX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maintenance is completed more quickly, runs efficiently and needs to be carried out less frequently!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Grafik 3" descr="Ein Bild, das Platane Flugzeug Hobel, Metall, Pfeife Flöte Rohr, Aluminium enthält.&#10;&#10;Automatisch generierte Beschreibung">
            <a:extLst>
              <a:ext uri="{FF2B5EF4-FFF2-40B4-BE49-F238E27FC236}">
                <a16:creationId xmlns:a16="http://schemas.microsoft.com/office/drawing/2014/main" id="{92995B44-368A-8D44-3808-578998A17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2402" r="33027" b="29149"/>
          <a:stretch/>
        </p:blipFill>
        <p:spPr>
          <a:xfrm>
            <a:off x="6096001" y="-19303"/>
            <a:ext cx="6095572" cy="687730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0C538AF-D62B-683D-CE0A-FDC9E5397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6073" y="3365550"/>
            <a:ext cx="1154479" cy="11544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2679951-F677-5B90-017E-E6C607C2D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567" t="21451" r="27966" b="19914"/>
          <a:stretch/>
        </p:blipFill>
        <p:spPr>
          <a:xfrm>
            <a:off x="5445909" y="4391524"/>
            <a:ext cx="360040" cy="4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45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Im Haus, Wand, Zimmer, Design enthält.&#10;&#10;Automatisch generierte Beschreibung">
            <a:extLst>
              <a:ext uri="{FF2B5EF4-FFF2-40B4-BE49-F238E27FC236}">
                <a16:creationId xmlns:a16="http://schemas.microsoft.com/office/drawing/2014/main" id="{7FD58F15-4CE3-0355-4C10-6F45EA299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4"/>
          <a:stretch/>
        </p:blipFill>
        <p:spPr>
          <a:xfrm>
            <a:off x="1425" y="-2"/>
            <a:ext cx="12189149" cy="5138429"/>
          </a:xfrm>
          <a:prstGeom prst="rect">
            <a:avLst/>
          </a:prstGeom>
        </p:spPr>
      </p:pic>
      <p:pic>
        <p:nvPicPr>
          <p:cNvPr id="7" name="Grafik 6" descr="Ein Bild, das Schwarzweiß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51D9E6FA-2D82-C0B9-2514-304225980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9" b="35100"/>
          <a:stretch/>
        </p:blipFill>
        <p:spPr>
          <a:xfrm>
            <a:off x="0" y="3140968"/>
            <a:ext cx="12190574" cy="3717032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CA8F2E9-60EB-4D84-BF5A-18EB180C191F}"/>
              </a:ext>
            </a:extLst>
          </p:cNvPr>
          <p:cNvCxnSpPr/>
          <p:nvPr/>
        </p:nvCxnSpPr>
        <p:spPr>
          <a:xfrm>
            <a:off x="-204700" y="3140968"/>
            <a:ext cx="1249338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18" descr="Sort outline">
            <a:extLst>
              <a:ext uri="{FF2B5EF4-FFF2-40B4-BE49-F238E27FC236}">
                <a16:creationId xmlns:a16="http://schemas.microsoft.com/office/drawing/2014/main" id="{D7C859D7-2694-4C02-A345-6195E1959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2144" y="2816967"/>
            <a:ext cx="648000" cy="64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04007DD-5854-8A29-5668-EFE8F3070CBA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Reliability in product</a:t>
            </a:r>
          </a:p>
        </p:txBody>
      </p:sp>
    </p:spTree>
    <p:extLst>
      <p:ext uri="{BB962C8B-B14F-4D97-AF65-F5344CB8AC3E}">
        <p14:creationId xmlns:p14="http://schemas.microsoft.com/office/powerpoint/2010/main" val="591142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0532" y="1166883"/>
            <a:ext cx="3988765" cy="3539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Automatic emergency mode:</a:t>
            </a:r>
            <a:endParaRPr kumimoji="0" lang="de-DE" sz="224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3235" y="1993168"/>
            <a:ext cx="4953139" cy="943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Fully </a:t>
            </a:r>
            <a:r>
              <a:rPr kumimoji="0" lang="en-US" sz="1334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automated bypass </a:t>
            </a: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 stage in the event of a failure</a:t>
            </a:r>
          </a:p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Full system monitoring </a:t>
            </a:r>
          </a:p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Redundant conductivity monitoring</a:t>
            </a:r>
          </a:p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manual valve positions </a:t>
            </a: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manual opening of valves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CE40DCF0-833B-4CB6-BE22-61BC1808EC69}"/>
              </a:ext>
            </a:extLst>
          </p:cNvPr>
          <p:cNvSpPr txBox="1"/>
          <p:nvPr/>
        </p:nvSpPr>
        <p:spPr>
          <a:xfrm>
            <a:off x="2014333" y="3365550"/>
            <a:ext cx="3522041" cy="936343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0" tIns="113979" rIns="0" bIns="0" rtlCol="0">
            <a:spAutoFit/>
          </a:bodyPr>
          <a:lstStyle/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AQUAboss® nX </a:t>
            </a:r>
            <a:r>
              <a:rPr kumimoji="0" lang="en-US" sz="1334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relieves nurses and technicians of the burden </a:t>
            </a: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taking care of the permeate supply in the event of an alarm</a:t>
            </a:r>
            <a:b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65316B42-09DB-27CE-DE7C-97A4DDD4CC71}"/>
              </a:ext>
            </a:extLst>
          </p:cNvPr>
          <p:cNvSpPr txBox="1"/>
          <p:nvPr/>
        </p:nvSpPr>
        <p:spPr>
          <a:xfrm>
            <a:off x="583235" y="5085466"/>
            <a:ext cx="4953139" cy="112210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AQUAboss® nX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tisSansSerifPr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automatically switches to emergency mode &amp;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ensures a fully automated permeate supply for your patients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C538AF-D62B-683D-CE0A-FDC9E5397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6073" y="3282633"/>
            <a:ext cx="1154479" cy="1154479"/>
          </a:xfrm>
          <a:prstGeom prst="rect">
            <a:avLst/>
          </a:prstGeom>
        </p:spPr>
      </p:pic>
      <p:pic>
        <p:nvPicPr>
          <p:cNvPr id="8" name="Grafik 7" descr="Ein Bild, das Maschine, Haushaltsgerät, Silber, Motor enthält.&#10;&#10;KI-generierte Inhalte können fehlerhaft sein.">
            <a:extLst>
              <a:ext uri="{FF2B5EF4-FFF2-40B4-BE49-F238E27FC236}">
                <a16:creationId xmlns:a16="http://schemas.microsoft.com/office/drawing/2014/main" id="{52D65EFD-6D6F-ABCF-820E-30B86AE25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214"/>
            <a:ext cx="6476786" cy="647678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E43A001-BA38-82D2-BADC-6D3F74350C55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Reliability in product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A9706FA-4D57-2A55-B4DB-D9E03476D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567" t="21451" r="27966" b="19914"/>
          <a:stretch/>
        </p:blipFill>
        <p:spPr>
          <a:xfrm>
            <a:off x="5410135" y="3015223"/>
            <a:ext cx="360040" cy="46432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3721867-A1F0-D2B5-72F4-B2F491104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5666" y="-94109"/>
            <a:ext cx="1346200" cy="13462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1E516C3-DDAC-F027-567E-C2465610BA99}"/>
              </a:ext>
            </a:extLst>
          </p:cNvPr>
          <p:cNvSpPr txBox="1"/>
          <p:nvPr/>
        </p:nvSpPr>
        <p:spPr>
          <a:xfrm>
            <a:off x="11056516" y="1087675"/>
            <a:ext cx="1104499" cy="122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711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PATENTED TECHNOLOGY</a:t>
            </a:r>
          </a:p>
        </p:txBody>
      </p:sp>
    </p:spTree>
    <p:extLst>
      <p:ext uri="{BB962C8B-B14F-4D97-AF65-F5344CB8AC3E}">
        <p14:creationId xmlns:p14="http://schemas.microsoft.com/office/powerpoint/2010/main" val="2932545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DF3489-EA8C-8141-1392-CE6C66C827F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Braun Avitum AG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4D711EA-D77F-2C36-37C8-ECDE36D121EA}"/>
              </a:ext>
            </a:extLst>
          </p:cNvPr>
          <p:cNvSpPr txBox="1"/>
          <p:nvPr/>
        </p:nvSpPr>
        <p:spPr>
          <a:xfrm>
            <a:off x="1055440" y="836712"/>
            <a:ext cx="6120680" cy="8640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 USABILITY PLACEHOLDER</a:t>
            </a:r>
          </a:p>
        </p:txBody>
      </p:sp>
      <p:pic>
        <p:nvPicPr>
          <p:cNvPr id="4" name="Grafik 3" descr="Ein Bild, das Text, Screenshot, Im Haus, Monitor enthält.&#10;&#10;Automatisch generierte Beschreibung">
            <a:extLst>
              <a:ext uri="{FF2B5EF4-FFF2-40B4-BE49-F238E27FC236}">
                <a16:creationId xmlns:a16="http://schemas.microsoft.com/office/drawing/2014/main" id="{14366CEA-A591-03F5-446D-FADBD47CCD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8812" b="5207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DC8EBBED-3855-AE42-F503-9839AB78F699}"/>
              </a:ext>
            </a:extLst>
          </p:cNvPr>
          <p:cNvSpPr/>
          <p:nvPr/>
        </p:nvSpPr>
        <p:spPr>
          <a:xfrm>
            <a:off x="0" y="-7749"/>
            <a:ext cx="4800600" cy="2348880"/>
          </a:xfrm>
          <a:custGeom>
            <a:avLst/>
            <a:gdLst/>
            <a:ahLst/>
            <a:cxnLst/>
            <a:rect l="l" t="t" r="r" b="b"/>
            <a:pathLst>
              <a:path w="7916545" h="4418965">
                <a:moveTo>
                  <a:pt x="7915989" y="0"/>
                </a:moveTo>
                <a:lnTo>
                  <a:pt x="0" y="0"/>
                </a:lnTo>
                <a:lnTo>
                  <a:pt x="0" y="4418713"/>
                </a:lnTo>
                <a:lnTo>
                  <a:pt x="7915989" y="4418713"/>
                </a:lnTo>
                <a:lnTo>
                  <a:pt x="7915989" y="0"/>
                </a:lnTo>
                <a:close/>
              </a:path>
            </a:pathLst>
          </a:custGeom>
          <a:solidFill>
            <a:srgbClr val="00A97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654CD2A-DEAE-0F20-EAD5-6EEA73E0876B}"/>
              </a:ext>
            </a:extLst>
          </p:cNvPr>
          <p:cNvSpPr txBox="1">
            <a:spLocks/>
          </p:cNvSpPr>
          <p:nvPr/>
        </p:nvSpPr>
        <p:spPr>
          <a:xfrm>
            <a:off x="583235" y="332656"/>
            <a:ext cx="3316521" cy="870328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>
            <a:lvl1pPr>
              <a:defRPr sz="37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Leveled-up usability concept!</a:t>
            </a:r>
            <a:endParaRPr kumimoji="0" lang="en-US" sz="2800" b="0" i="0" u="none" strike="noStrike" kern="1200" cap="none" spc="-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642DB89B-8472-E557-C372-39A76F1A97AC}"/>
              </a:ext>
            </a:extLst>
          </p:cNvPr>
          <p:cNvSpPr txBox="1"/>
          <p:nvPr/>
        </p:nvSpPr>
        <p:spPr>
          <a:xfrm>
            <a:off x="583235" y="1308898"/>
            <a:ext cx="3851801" cy="86435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5403" marR="90490" lvl="0" indent="0" algn="l" defTabSz="914400" rtl="0" eaLnBrk="1" fontAlgn="auto" latinLnBrk="0" hangingPunct="1">
              <a:lnSpc>
                <a:spcPct val="101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0" i="0" u="none" strike="noStrike" kern="1200" cap="none" spc="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400" b="0" i="0" u="none" strike="noStrike" kern="1200" cap="none" spc="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AQUAboss® nX comes with an intuitive user concept for better software navigation, simple error identification and operates quite silent.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744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705C075-499B-E495-441B-ECA1B5D86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966" y="3089354"/>
            <a:ext cx="1719693" cy="1719693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83235" y="1209897"/>
            <a:ext cx="3502990" cy="10574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Stay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connected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! 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Remote &amp; on-</a:t>
            </a: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device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monitoring</a:t>
            </a:r>
            <a:endParaRPr kumimoji="0" lang="de-DE" sz="224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4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3235" y="2113579"/>
            <a:ext cx="4630401" cy="699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15” Touchscreen</a:t>
            </a:r>
          </a:p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14B0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Monitoring Software as a Standard </a:t>
            </a:r>
          </a:p>
          <a:p>
            <a:pPr marL="231038" marR="0" lvl="0" indent="-207935" algn="l" defTabSz="914400" rtl="0" eaLnBrk="1" fontAlgn="auto" latinLnBrk="0" hangingPunct="1">
              <a:lnSpc>
                <a:spcPts val="1786"/>
              </a:lnSpc>
              <a:spcBef>
                <a:spcPts val="76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>
                <a:tab pos="167118" algn="l"/>
              </a:tabLst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Dual conductivity monitoring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46630BD-3F5F-0CA4-347D-DC5FB647D80F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Leveled-up Usability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CE40DCF0-833B-4CB6-BE22-61BC1808EC69}"/>
              </a:ext>
            </a:extLst>
          </p:cNvPr>
          <p:cNvSpPr txBox="1"/>
          <p:nvPr/>
        </p:nvSpPr>
        <p:spPr>
          <a:xfrm>
            <a:off x="2014333" y="3365550"/>
            <a:ext cx="3522041" cy="1167303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0" tIns="113979" rIns="0" bIns="0" rtlCol="0">
            <a:spAutoFit/>
          </a:bodyPr>
          <a:lstStyle/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Important parameters can be </a:t>
            </a:r>
            <a:b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monitored, whether </a:t>
            </a:r>
            <a:r>
              <a:rPr kumimoji="0" lang="en-US" sz="1334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the display or wherever you are!</a:t>
            </a: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65316B42-09DB-27CE-DE7C-97A4DDD4CC71}"/>
              </a:ext>
            </a:extLst>
          </p:cNvPr>
          <p:cNvSpPr txBox="1"/>
          <p:nvPr/>
        </p:nvSpPr>
        <p:spPr>
          <a:xfrm>
            <a:off x="583235" y="5085466"/>
            <a:ext cx="4953139" cy="752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AQUAboss® nX monitors and visualizes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permeate temperature, conductivity and flow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displaying this data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remotely and on the screen as a graph.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D1C578-EA33-780F-CC0F-77F0FADCE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6" r="16724"/>
          <a:stretch/>
        </p:blipFill>
        <p:spPr bwMode="auto">
          <a:xfrm>
            <a:off x="6096428" y="0"/>
            <a:ext cx="6095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7598D8F-44D0-25B0-564D-2872869D2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567" t="21451" r="27966" b="19914"/>
          <a:stretch/>
        </p:blipFill>
        <p:spPr>
          <a:xfrm>
            <a:off x="5356568" y="3089354"/>
            <a:ext cx="360040" cy="4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62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C18124B-C84A-9A0E-595A-4EA21EFAE64A}"/>
              </a:ext>
            </a:extLst>
          </p:cNvPr>
          <p:cNvSpPr/>
          <p:nvPr/>
        </p:nvSpPr>
        <p:spPr bwMode="gray">
          <a:xfrm>
            <a:off x="6096000" y="0"/>
            <a:ext cx="6095999" cy="6858000"/>
          </a:xfrm>
          <a:prstGeom prst="rect">
            <a:avLst/>
          </a:prstGeom>
          <a:solidFill>
            <a:srgbClr val="F0EDE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CC74416-5629-D8E6-4C2F-6C507FEC90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91305" y="2781992"/>
            <a:ext cx="4312607" cy="1294013"/>
          </a:xfrm>
        </p:spPr>
        <p:txBody>
          <a:bodyPr anchor="t" anchorCtr="0"/>
          <a:lstStyle/>
          <a:p>
            <a:pPr algn="l">
              <a:buNone/>
            </a:pPr>
            <a:r>
              <a:rPr kumimoji="0" lang="de-DE" sz="44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Named</a:t>
            </a:r>
            <a:r>
              <a:rPr kumimoji="0" lang="de-DE" sz="4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:</a:t>
            </a:r>
          </a:p>
          <a:p>
            <a:pPr algn="l">
              <a:buNone/>
            </a:pPr>
            <a:r>
              <a:rPr kumimoji="0" lang="de-DE" sz="4400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</a:t>
            </a:r>
            <a:r>
              <a:rPr kumimoji="0" lang="de-DE" sz="4400" b="0" i="0" u="none" strike="noStrike" kern="1200" cap="none" spc="0" normalizeH="0" baseline="3000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de-DE" sz="4400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nX</a:t>
            </a:r>
            <a:r>
              <a:rPr kumimoji="0" lang="de-DE" sz="4400" b="1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endParaRPr lang="de-DE" sz="4400">
              <a:latin typeface="+mn-lt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3F3533-C250-6F8F-9322-99A6BF275A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379" y="2619975"/>
            <a:ext cx="1116124" cy="1618049"/>
          </a:xfrm>
          <a:prstGeom prst="rect">
            <a:avLst/>
          </a:prstGeom>
        </p:spPr>
      </p:pic>
      <p:sp>
        <p:nvSpPr>
          <p:cNvPr id="6" name="shpFooter">
            <a:extLst>
              <a:ext uri="{FF2B5EF4-FFF2-40B4-BE49-F238E27FC236}">
                <a16:creationId xmlns:a16="http://schemas.microsoft.com/office/drawing/2014/main" id="{7499286D-2662-41D0-94CA-48F70205E279}"/>
              </a:ext>
            </a:extLst>
          </p:cNvPr>
          <p:cNvSpPr txBox="1"/>
          <p:nvPr/>
        </p:nvSpPr>
        <p:spPr bwMode="gray">
          <a:xfrm>
            <a:off x="1059712" y="6390921"/>
            <a:ext cx="3740144" cy="134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9C9A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Braun Group</a:t>
            </a:r>
          </a:p>
        </p:txBody>
      </p:sp>
      <p:sp>
        <p:nvSpPr>
          <p:cNvPr id="7" name="shpFooterSlideNumber">
            <a:extLst>
              <a:ext uri="{FF2B5EF4-FFF2-40B4-BE49-F238E27FC236}">
                <a16:creationId xmlns:a16="http://schemas.microsoft.com/office/drawing/2014/main" id="{F4E35238-9564-4DD7-9E65-99DB923F4E20}"/>
              </a:ext>
            </a:extLst>
          </p:cNvPr>
          <p:cNvSpPr txBox="1"/>
          <p:nvPr/>
        </p:nvSpPr>
        <p:spPr bwMode="gray">
          <a:xfrm>
            <a:off x="806075" y="6394010"/>
            <a:ext cx="249366" cy="1313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7930DC-F455-427D-93BB-E63BDE7A6849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9C9A9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9C9A9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afik 2" descr="Ein Bild, das Maschine, Motor, Im Haus, Silber enthält.&#10;&#10;Automatisch generierte Beschreibung">
            <a:extLst>
              <a:ext uri="{FF2B5EF4-FFF2-40B4-BE49-F238E27FC236}">
                <a16:creationId xmlns:a16="http://schemas.microsoft.com/office/drawing/2014/main" id="{0DA72B7F-AC93-5FB8-254E-A12AEE096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561" y="536222"/>
            <a:ext cx="6196741" cy="619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1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3234" y="1648047"/>
            <a:ext cx="3447227" cy="3539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Quiet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operation</a:t>
            </a:r>
            <a:endParaRPr kumimoji="0" lang="de-DE" sz="224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9C136D-C6C2-B1C8-CE7D-6685D5FA4641}"/>
              </a:ext>
            </a:extLst>
          </p:cNvPr>
          <p:cNvSpPr txBox="1"/>
          <p:nvPr/>
        </p:nvSpPr>
        <p:spPr>
          <a:xfrm>
            <a:off x="583234" y="2001952"/>
            <a:ext cx="4854867" cy="2056824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300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&lt;80db</a:t>
            </a:r>
            <a:endParaRPr kumimoji="0" sz="19200" b="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23D8C17-6B3E-BA68-B067-22F2CCA71214}"/>
              </a:ext>
            </a:extLst>
          </p:cNvPr>
          <p:cNvSpPr txBox="1"/>
          <p:nvPr/>
        </p:nvSpPr>
        <p:spPr>
          <a:xfrm>
            <a:off x="605428" y="4159941"/>
            <a:ext cx="4299484" cy="1394716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103" marR="0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Thanks to the improved operating mode of AQUAboss® nX,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hearing protection is required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when working in the vicinity of the system as the upper limit of 80 dB is not exceeded.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911F32-54BF-56E6-A99B-AB9D8D59F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1511" y="608351"/>
            <a:ext cx="6024550" cy="60245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4EA34BA-C7EF-9134-0237-8CC27FB6D117}"/>
              </a:ext>
            </a:extLst>
          </p:cNvPr>
          <p:cNvSpPr txBox="1"/>
          <p:nvPr/>
        </p:nvSpPr>
        <p:spPr>
          <a:xfrm>
            <a:off x="557064" y="6654032"/>
            <a:ext cx="65485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AQUAboss nX – IFU,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29  </a:t>
            </a:r>
            <a:endParaRPr kumimoji="0" lang="sr-Latn-BA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BA66B37-5AF6-8A8D-1E95-48FF38678DC9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Leveled-up Usability</a:t>
            </a:r>
          </a:p>
        </p:txBody>
      </p:sp>
    </p:spTree>
    <p:extLst>
      <p:ext uri="{BB962C8B-B14F-4D97-AF65-F5344CB8AC3E}">
        <p14:creationId xmlns:p14="http://schemas.microsoft.com/office/powerpoint/2010/main" val="3805721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erader Verbinder 44"/>
          <p:cNvCxnSpPr/>
          <p:nvPr/>
        </p:nvCxnSpPr>
        <p:spPr>
          <a:xfrm flipH="1">
            <a:off x="4824882" y="5264758"/>
            <a:ext cx="29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 flipV="1">
            <a:off x="7813214" y="1736664"/>
            <a:ext cx="0" cy="11518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 flipV="1">
            <a:off x="7813214" y="4112630"/>
            <a:ext cx="0" cy="11518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 flipH="1">
            <a:off x="4824882" y="1736664"/>
            <a:ext cx="29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2F02F28-FEB5-48EF-894A-A7B3655607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2F02F28-FEB5-48EF-894A-A7B3655607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3"/>
          <p:cNvGrpSpPr/>
          <p:nvPr/>
        </p:nvGrpSpPr>
        <p:grpSpPr>
          <a:xfrm>
            <a:off x="813922" y="1088294"/>
            <a:ext cx="4042136" cy="4752974"/>
            <a:chOff x="1040924" y="1022266"/>
            <a:chExt cx="3637164" cy="5759347"/>
          </a:xfrm>
        </p:grpSpPr>
        <p:sp>
          <p:nvSpPr>
            <p:cNvPr id="16" name="Rechteck 4"/>
            <p:cNvSpPr/>
            <p:nvPr/>
          </p:nvSpPr>
          <p:spPr bwMode="gray">
            <a:xfrm>
              <a:off x="1040924" y="1022266"/>
              <a:ext cx="3637164" cy="1800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endParaRPr>
            </a:p>
            <a:p>
              <a:pPr marL="0" marR="0" lvl="0" indent="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lt"/>
                  <a:cs typeface="Arial"/>
                </a:rPr>
                <a:t>Portfolio Range </a:t>
              </a:r>
            </a:p>
            <a:p>
              <a:pPr marL="285750" marR="0" lvl="0" indent="-28575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lt"/>
                  <a:cs typeface="Arial"/>
                </a:rPr>
                <a:t>Capacities from 500 – 4000 l/h</a:t>
              </a:r>
            </a:p>
            <a:p>
              <a:pPr marL="285750" marR="0" lvl="0" indent="-28575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lt"/>
                  <a:cs typeface="Arial"/>
                </a:rPr>
                <a:t>Available as a single or double stage device series</a:t>
              </a:r>
            </a:p>
            <a:p>
              <a:pPr marL="285750" marR="0" lvl="0" indent="-28575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lt"/>
                  <a:cs typeface="Arial"/>
                </a:rPr>
                <a:t>Chemical or heat disinfection options</a:t>
              </a:r>
            </a:p>
            <a:p>
              <a:pPr marL="0" marR="0" lvl="0" indent="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lt"/>
                <a:cs typeface="Arial"/>
              </a:endParaRPr>
            </a:p>
          </p:txBody>
        </p:sp>
        <p:sp>
          <p:nvSpPr>
            <p:cNvPr id="17" name="Rechteck 5"/>
            <p:cNvSpPr/>
            <p:nvPr/>
          </p:nvSpPr>
          <p:spPr bwMode="gray">
            <a:xfrm>
              <a:off x="1040924" y="3001940"/>
              <a:ext cx="3637164" cy="1800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lt"/>
                  <a:cs typeface="Arial"/>
                </a:rPr>
                <a:t>Features</a:t>
              </a:r>
            </a:p>
            <a:p>
              <a:pPr marL="285750" marR="0" lvl="0" indent="-28575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lt"/>
                  <a:cs typeface="Arial"/>
                </a:rPr>
                <a:t>Optimized energy consumption</a:t>
              </a:r>
            </a:p>
            <a:p>
              <a:pPr marL="285750" marR="0" lvl="0" indent="-28575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lt"/>
                  <a:cs typeface="Arial"/>
                </a:rPr>
                <a:t>15” touchscreen display</a:t>
              </a:r>
            </a:p>
            <a:p>
              <a:pPr marL="285750" marR="0" lvl="0" indent="-28575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lt"/>
                  <a:cs typeface="Arial"/>
                </a:rPr>
                <a:t>Impulse washing as a standard</a:t>
              </a:r>
            </a:p>
            <a:p>
              <a:pPr marL="285750" marR="0" lvl="0" indent="-28575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lt"/>
                  <a:cs typeface="Arial"/>
                </a:rPr>
                <a:t>Low noise emissions</a:t>
              </a:r>
            </a:p>
            <a:p>
              <a:pPr marL="285750" marR="0" lvl="0" indent="-28575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lt"/>
                  <a:cs typeface="Arial"/>
                </a:rPr>
                <a:t>Safety mode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Rechteck 8"/>
            <p:cNvSpPr/>
            <p:nvPr/>
          </p:nvSpPr>
          <p:spPr bwMode="gray">
            <a:xfrm>
              <a:off x="1040924" y="4981613"/>
              <a:ext cx="3637164" cy="1800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Sustainability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</a:p>
            <a:p>
              <a:pPr marL="342900" marR="0" lvl="0" indent="-34290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Water recovery rates of up to 95%</a:t>
              </a:r>
            </a:p>
            <a:p>
              <a:pPr marL="342900" marR="0" lvl="0" indent="-34290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25% -65% energy savings compared to current AQUAboss series</a:t>
              </a:r>
            </a:p>
            <a:p>
              <a:pPr marL="342900" marR="0" lvl="0" indent="-34290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Less disinfection &amp; maintenance effort </a:t>
              </a:r>
            </a:p>
            <a:p>
              <a:pPr marL="342900" marR="0" lvl="0" indent="-34290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D3E89376-D9DD-4BC6-9414-E8CE01E2C42D}"/>
              </a:ext>
            </a:extLst>
          </p:cNvPr>
          <p:cNvCxnSpPr/>
          <p:nvPr/>
        </p:nvCxnSpPr>
        <p:spPr>
          <a:xfrm flipH="1">
            <a:off x="4860886" y="3500562"/>
            <a:ext cx="2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D3E86343-E3B9-4E08-966E-6447D4F15299}"/>
              </a:ext>
            </a:extLst>
          </p:cNvPr>
          <p:cNvSpPr/>
          <p:nvPr/>
        </p:nvSpPr>
        <p:spPr bwMode="gray">
          <a:xfrm>
            <a:off x="351577" y="0"/>
            <a:ext cx="2628292" cy="396044"/>
          </a:xfrm>
          <a:prstGeom prst="rect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Let´s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4898DFC-26A6-4B3F-B7E0-7DDC4D1274D8}"/>
              </a:ext>
            </a:extLst>
          </p:cNvPr>
          <p:cNvSpPr/>
          <p:nvPr/>
        </p:nvSpPr>
        <p:spPr bwMode="gray">
          <a:xfrm>
            <a:off x="2855640" y="5733256"/>
            <a:ext cx="1404156" cy="25628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74CA17B-2084-4069-A15C-E0F67913A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4990" y="5107622"/>
            <a:ext cx="1616632" cy="1616632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EE212668-B3D3-467F-9C71-4230A4B33E6A}"/>
              </a:ext>
            </a:extLst>
          </p:cNvPr>
          <p:cNvSpPr/>
          <p:nvPr/>
        </p:nvSpPr>
        <p:spPr bwMode="gray">
          <a:xfrm>
            <a:off x="3883509" y="2695990"/>
            <a:ext cx="1280665" cy="72468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CA679EC-03A3-4891-97C1-632653B37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1289" y="2246075"/>
            <a:ext cx="1280665" cy="1280665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 bwMode="gray">
          <a:xfrm>
            <a:off x="7344830" y="2256870"/>
            <a:ext cx="4231353" cy="224086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A97A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</a:t>
            </a:r>
            <a:r>
              <a:rPr kumimoji="0" lang="de-DE" sz="4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de-DE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nX</a:t>
            </a:r>
            <a:endParaRPr kumimoji="0" lang="de-DE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Grafik 5" descr="Ein Bild, das Elektronik, Maschine, Schaltung enthält.&#10;&#10;KI-generierte Inhalte können fehlerhaft sein.">
            <a:extLst>
              <a:ext uri="{FF2B5EF4-FFF2-40B4-BE49-F238E27FC236}">
                <a16:creationId xmlns:a16="http://schemas.microsoft.com/office/drawing/2014/main" id="{B9664C15-39AB-F5A1-1C20-C285561D3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32645" r="4763" b="32447"/>
          <a:stretch/>
        </p:blipFill>
        <p:spPr>
          <a:xfrm>
            <a:off x="7722519" y="3101016"/>
            <a:ext cx="3539372" cy="137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7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AC9617-CCC9-095D-4667-8A4A8EE754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and</a:t>
            </a:r>
            <a:br>
              <a:rPr lang="de-DE"/>
            </a:br>
            <a:r>
              <a:rPr lang="de-DE" err="1"/>
              <a:t>stay</a:t>
            </a:r>
            <a:r>
              <a:rPr lang="de-DE"/>
              <a:t> </a:t>
            </a:r>
            <a:r>
              <a:rPr lang="de-DE" err="1"/>
              <a:t>healthy</a:t>
            </a:r>
            <a:r>
              <a:rPr lang="de-DE"/>
              <a:t>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159EC-3DA2-F3A7-A4CC-D58B19F97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2025, Patrick Weix</a:t>
            </a:r>
          </a:p>
        </p:txBody>
      </p:sp>
    </p:spTree>
    <p:extLst>
      <p:ext uri="{BB962C8B-B14F-4D97-AF65-F5344CB8AC3E}">
        <p14:creationId xmlns:p14="http://schemas.microsoft.com/office/powerpoint/2010/main" val="421357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B424B20-ACD4-46FD-8D81-E09107AC72C1}"/>
              </a:ext>
            </a:extLst>
          </p:cNvPr>
          <p:cNvSpPr/>
          <p:nvPr/>
        </p:nvSpPr>
        <p:spPr bwMode="gray">
          <a:xfrm>
            <a:off x="6096000" y="0"/>
            <a:ext cx="6095999" cy="6858000"/>
          </a:xfrm>
          <a:prstGeom prst="rect">
            <a:avLst/>
          </a:prstGeom>
          <a:solidFill>
            <a:srgbClr val="F0EDE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E186051-FBC1-2AFE-F213-C0E36961E082}"/>
              </a:ext>
            </a:extLst>
          </p:cNvPr>
          <p:cNvSpPr txBox="1"/>
          <p:nvPr/>
        </p:nvSpPr>
        <p:spPr>
          <a:xfrm>
            <a:off x="313507" y="246814"/>
            <a:ext cx="660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Today´s</a:t>
            </a:r>
            <a:r>
              <a:rPr kumimoji="0" 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AQUAboss </a:t>
            </a:r>
            <a:r>
              <a:rPr kumimoji="0" lang="de-DE" sz="3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series</a:t>
            </a: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1FBFB4-4862-8875-9F18-865BB564E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3381" y="2289477"/>
            <a:ext cx="1346200" cy="13462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BF49BC3-9D16-D8CE-354D-FCF611760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3381" y="3429604"/>
            <a:ext cx="1346200" cy="13462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704048D-BC37-8111-8FCB-6B1508E2B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3381" y="4569730"/>
            <a:ext cx="1346200" cy="13462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D34728E-106E-E3C1-2F09-55E6419B9269}"/>
              </a:ext>
            </a:extLst>
          </p:cNvPr>
          <p:cNvSpPr txBox="1"/>
          <p:nvPr/>
        </p:nvSpPr>
        <p:spPr>
          <a:xfrm>
            <a:off x="7541620" y="2770989"/>
            <a:ext cx="3683723" cy="3831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Hey AQUAboss,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you´re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way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too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loud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D29FD2D-FD4D-A624-61CD-396A861CA43B}"/>
              </a:ext>
            </a:extLst>
          </p:cNvPr>
          <p:cNvSpPr txBox="1"/>
          <p:nvPr/>
        </p:nvSpPr>
        <p:spPr>
          <a:xfrm>
            <a:off x="7541620" y="3911116"/>
            <a:ext cx="4545874" cy="3831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AQUAboss, your monitoring software is outdated!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F488F93-6DF2-CC0C-2574-F23339FDF201}"/>
              </a:ext>
            </a:extLst>
          </p:cNvPr>
          <p:cNvSpPr txBox="1"/>
          <p:nvPr/>
        </p:nvSpPr>
        <p:spPr>
          <a:xfrm>
            <a:off x="7541620" y="5051242"/>
            <a:ext cx="4390030" cy="3831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consumption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„only“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06AE67B-8C8E-2A59-FF23-98B54E61388D}"/>
              </a:ext>
            </a:extLst>
          </p:cNvPr>
          <p:cNvSpPr txBox="1"/>
          <p:nvPr/>
        </p:nvSpPr>
        <p:spPr>
          <a:xfrm>
            <a:off x="6456040" y="572487"/>
            <a:ext cx="5590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Innovation leader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since the 1990´s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2.000 installations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worldwide</a:t>
            </a: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15" name="Grafik 14" descr="Ein Bild, das Maschine, Zylinder, Aluminium, Stahl enthält.&#10;&#10;Automatisch generierte Beschreibung">
            <a:extLst>
              <a:ext uri="{FF2B5EF4-FFF2-40B4-BE49-F238E27FC236}">
                <a16:creationId xmlns:a16="http://schemas.microsoft.com/office/drawing/2014/main" id="{C7F72319-7B4D-349E-5829-97DF849616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r="39071"/>
          <a:stretch/>
        </p:blipFill>
        <p:spPr>
          <a:xfrm>
            <a:off x="856314" y="1170332"/>
            <a:ext cx="4284833" cy="523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95BB6BA7-4445-261A-25F0-5D1F3414F197}"/>
              </a:ext>
            </a:extLst>
          </p:cNvPr>
          <p:cNvSpPr txBox="1"/>
          <p:nvPr/>
        </p:nvSpPr>
        <p:spPr>
          <a:xfrm>
            <a:off x="278296" y="208722"/>
            <a:ext cx="751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de-DE" sz="36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QUAboss</a:t>
            </a: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nX </a:t>
            </a:r>
            <a:r>
              <a:rPr kumimoji="0" lang="de-DE" sz="36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</a:t>
            </a: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</a:t>
            </a:r>
            <a:r>
              <a:rPr kumimoji="0" lang="de-DE" sz="36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multitalent</a:t>
            </a: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8E21B04-9A23-897B-63C5-FAB30E8DA596}"/>
              </a:ext>
            </a:extLst>
          </p:cNvPr>
          <p:cNvSpPr txBox="1"/>
          <p:nvPr/>
        </p:nvSpPr>
        <p:spPr>
          <a:xfrm>
            <a:off x="5585791" y="3943708"/>
            <a:ext cx="5817704" cy="9294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Hot or cold? Or both?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Available with chemical, heat or total heat disinfection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5E02E71-2B9D-4E2C-11DF-A0A6CA1D671A}"/>
              </a:ext>
            </a:extLst>
          </p:cNvPr>
          <p:cNvSpPr txBox="1"/>
          <p:nvPr/>
        </p:nvSpPr>
        <p:spPr>
          <a:xfrm>
            <a:off x="5585791" y="1483632"/>
            <a:ext cx="5817704" cy="9294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Small, medium or big?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Capacities from 500 – 4.000 l/h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2048B2-15FC-CCB1-2E69-642082C43D92}"/>
              </a:ext>
            </a:extLst>
          </p:cNvPr>
          <p:cNvSpPr txBox="1"/>
          <p:nvPr/>
        </p:nvSpPr>
        <p:spPr>
          <a:xfrm>
            <a:off x="5585791" y="2713670"/>
            <a:ext cx="5817704" cy="9294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Single or double?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Single or double stage devices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A9CB4-FF53-4CCB-7DBA-040DF7D0D93C}"/>
              </a:ext>
            </a:extLst>
          </p:cNvPr>
          <p:cNvSpPr txBox="1"/>
          <p:nvPr/>
        </p:nvSpPr>
        <p:spPr>
          <a:xfrm>
            <a:off x="4737652" y="5431879"/>
            <a:ext cx="7513982" cy="6707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4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sure? No worries!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Upgrade capacities, disinfection or redundancy any time! 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3D5FE4C-FEE1-E763-1ABA-BB7D41FF62FF}"/>
              </a:ext>
            </a:extLst>
          </p:cNvPr>
          <p:cNvCxnSpPr>
            <a:cxnSpLocks/>
          </p:cNvCxnSpPr>
          <p:nvPr/>
        </p:nvCxnSpPr>
        <p:spPr>
          <a:xfrm flipH="1">
            <a:off x="6064643" y="5152520"/>
            <a:ext cx="4860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 descr="Ein Bild, das Maschine, Elektronik, Im Haus enthält.&#10;&#10;KI-generierte Inhalte können fehlerhaft sein.">
            <a:extLst>
              <a:ext uri="{FF2B5EF4-FFF2-40B4-BE49-F238E27FC236}">
                <a16:creationId xmlns:a16="http://schemas.microsoft.com/office/drawing/2014/main" id="{B9642927-3794-BC5E-F0FD-F3B293526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409" y="747523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52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21A2E04-953C-AC46-56A6-0FA4E54F15F3}"/>
              </a:ext>
            </a:extLst>
          </p:cNvPr>
          <p:cNvSpPr txBox="1"/>
          <p:nvPr/>
        </p:nvSpPr>
        <p:spPr>
          <a:xfrm>
            <a:off x="1470990" y="1182757"/>
            <a:ext cx="8398567" cy="22462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72 Monospace" panose="020B0509030603020204" pitchFamily="49" charset="0"/>
                <a:ea typeface="+mn-ea"/>
                <a:cs typeface="72 Monospace" panose="020B0509030603020204" pitchFamily="49" charset="0"/>
              </a:rPr>
              <a:t>Multitalent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v-linear"/>
                <a:ea typeface="+mn-ea"/>
                <a:cs typeface="+mn-cs"/>
              </a:rPr>
              <a:t>[</a:t>
            </a: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v-linear"/>
                <a:ea typeface="+mn-ea"/>
                <a:cs typeface="+mn-cs"/>
              </a:rPr>
              <a:t>Mul|ti|ta|lent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v-linear"/>
                <a:ea typeface="+mn-ea"/>
                <a:cs typeface="+mn-cs"/>
              </a:rPr>
              <a:t>], noun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72 Monospace" panose="020B0509030603020204" pitchFamily="49" charset="0"/>
              <a:ea typeface="+mn-ea"/>
              <a:cs typeface="72 Monospace" panose="020B0509030603020204" pitchFamily="49" charset="0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C401493-21D1-CC29-4DBF-F6752B554BB5}"/>
              </a:ext>
            </a:extLst>
          </p:cNvPr>
          <p:cNvCxnSpPr>
            <a:cxnSpLocks/>
          </p:cNvCxnSpPr>
          <p:nvPr/>
        </p:nvCxnSpPr>
        <p:spPr>
          <a:xfrm>
            <a:off x="1391478" y="3607904"/>
            <a:ext cx="84780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1A199A69-CE86-3CBA-67DC-80EA0E941AA0}"/>
              </a:ext>
            </a:extLst>
          </p:cNvPr>
          <p:cNvSpPr txBox="1"/>
          <p:nvPr/>
        </p:nvSpPr>
        <p:spPr>
          <a:xfrm>
            <a:off x="1470990" y="4055166"/>
            <a:ext cx="7941367" cy="14411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72 Monospace" panose="020B0509030603020204" pitchFamily="49" charset="0"/>
                <a:ea typeface="+mn-ea"/>
                <a:cs typeface="72 Monospace" panose="020B0509030603020204" pitchFamily="49" charset="0"/>
              </a:rPr>
              <a:t>Versatile technical device equipped with a wide range of functions that meets many user requirements</a:t>
            </a:r>
            <a:endParaRPr kumimoji="0" lang="de-DE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72 Monospace" panose="020B0509030603020204" pitchFamily="49" charset="0"/>
              <a:ea typeface="+mn-ea"/>
              <a:cs typeface="72 Monospace" panose="020B0509030603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905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E19C5B9-3A7D-11C3-DD97-8ACA60B8D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-3415"/>
          <a:stretch/>
        </p:blipFill>
        <p:spPr>
          <a:xfrm rot="16200000">
            <a:off x="-1459632" y="1333264"/>
            <a:ext cx="6845224" cy="420425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0ACFB6F-64FE-361A-3F0F-4C2E7A68CAD0}"/>
              </a:ext>
            </a:extLst>
          </p:cNvPr>
          <p:cNvGrpSpPr/>
          <p:nvPr/>
        </p:nvGrpSpPr>
        <p:grpSpPr>
          <a:xfrm>
            <a:off x="8211809" y="1011472"/>
            <a:ext cx="3864059" cy="2260828"/>
            <a:chOff x="2448453" y="1133668"/>
            <a:chExt cx="6772275" cy="3962400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C5A7008-5548-1797-1216-1D5131748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8453" y="1133668"/>
              <a:ext cx="6772275" cy="3962400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DC27943-F868-307C-C686-9A829F4235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43"/>
            <a:stretch/>
          </p:blipFill>
          <p:spPr bwMode="auto">
            <a:xfrm>
              <a:off x="3360008" y="1439902"/>
              <a:ext cx="4959362" cy="307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B4F0B48-B9AF-6692-06EB-7D4F4AB25982}"/>
              </a:ext>
            </a:extLst>
          </p:cNvPr>
          <p:cNvGrpSpPr/>
          <p:nvPr/>
        </p:nvGrpSpPr>
        <p:grpSpPr>
          <a:xfrm>
            <a:off x="8238542" y="4022551"/>
            <a:ext cx="3810597" cy="2835449"/>
            <a:chOff x="7659172" y="4022551"/>
            <a:chExt cx="3810597" cy="283544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C708907-2BC3-B16A-0AA1-F4014BADB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3178"/>
            <a:stretch/>
          </p:blipFill>
          <p:spPr>
            <a:xfrm>
              <a:off x="7659172" y="4022551"/>
              <a:ext cx="3810597" cy="2835449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CB50C777-9E69-754B-526E-F579C95B8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3346" y="4636098"/>
              <a:ext cx="2926463" cy="2186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Politiques et plans d'actions en environnement - Ville de Lévis">
            <a:extLst>
              <a:ext uri="{FF2B5EF4-FFF2-40B4-BE49-F238E27FC236}">
                <a16:creationId xmlns:a16="http://schemas.microsoft.com/office/drawing/2014/main" id="{38274382-371E-2DCC-C201-7FC5BE8F0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2" r="34780"/>
          <a:stretch/>
        </p:blipFill>
        <p:spPr bwMode="auto">
          <a:xfrm>
            <a:off x="4074045" y="0"/>
            <a:ext cx="3856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435B347-879E-7472-BD4F-A612C8B6BE1C}"/>
              </a:ext>
            </a:extLst>
          </p:cNvPr>
          <p:cNvCxnSpPr/>
          <p:nvPr/>
        </p:nvCxnSpPr>
        <p:spPr>
          <a:xfrm>
            <a:off x="7921488" y="-27000"/>
            <a:ext cx="0" cy="6912000"/>
          </a:xfrm>
          <a:prstGeom prst="line">
            <a:avLst/>
          </a:prstGeom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EA44DA0-FB1A-CAFC-CD92-87BAE348F5D3}"/>
              </a:ext>
            </a:extLst>
          </p:cNvPr>
          <p:cNvCxnSpPr/>
          <p:nvPr/>
        </p:nvCxnSpPr>
        <p:spPr>
          <a:xfrm>
            <a:off x="4055167" y="-54000"/>
            <a:ext cx="0" cy="6912000"/>
          </a:xfrm>
          <a:prstGeom prst="line">
            <a:avLst/>
          </a:prstGeom>
          <a:ln w="476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53EE443E-1AD1-62E7-2CE0-4AE61F4D579B}"/>
              </a:ext>
            </a:extLst>
          </p:cNvPr>
          <p:cNvSpPr txBox="1"/>
          <p:nvPr/>
        </p:nvSpPr>
        <p:spPr>
          <a:xfrm>
            <a:off x="168967" y="49695"/>
            <a:ext cx="3588025" cy="3478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Reliability in product!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CDDEE87-F7D8-9CC5-78F5-0062AB16F255}"/>
              </a:ext>
            </a:extLst>
          </p:cNvPr>
          <p:cNvSpPr txBox="1"/>
          <p:nvPr/>
        </p:nvSpPr>
        <p:spPr>
          <a:xfrm>
            <a:off x="4442793" y="6384235"/>
            <a:ext cx="3091070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Maximized efficiency!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8888A76-55B3-7769-E8FB-4B10E7B63439}"/>
              </a:ext>
            </a:extLst>
          </p:cNvPr>
          <p:cNvSpPr txBox="1"/>
          <p:nvPr/>
        </p:nvSpPr>
        <p:spPr>
          <a:xfrm>
            <a:off x="8598304" y="99391"/>
            <a:ext cx="3091070" cy="298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 usability</a:t>
            </a:r>
          </a:p>
        </p:txBody>
      </p:sp>
    </p:spTree>
    <p:extLst>
      <p:ext uri="{BB962C8B-B14F-4D97-AF65-F5344CB8AC3E}">
        <p14:creationId xmlns:p14="http://schemas.microsoft.com/office/powerpoint/2010/main" val="2484243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F02B585-A019-BAF4-7FB1-C86873D68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A0C76121-2CC2-92FA-F37C-5A3DE2878AF3}"/>
              </a:ext>
            </a:extLst>
          </p:cNvPr>
          <p:cNvSpPr/>
          <p:nvPr/>
        </p:nvSpPr>
        <p:spPr>
          <a:xfrm>
            <a:off x="428" y="1"/>
            <a:ext cx="4800600" cy="2528900"/>
          </a:xfrm>
          <a:custGeom>
            <a:avLst/>
            <a:gdLst/>
            <a:ahLst/>
            <a:cxnLst/>
            <a:rect l="l" t="t" r="r" b="b"/>
            <a:pathLst>
              <a:path w="7916545" h="4418965">
                <a:moveTo>
                  <a:pt x="7915989" y="0"/>
                </a:moveTo>
                <a:lnTo>
                  <a:pt x="0" y="0"/>
                </a:lnTo>
                <a:lnTo>
                  <a:pt x="0" y="4418713"/>
                </a:lnTo>
                <a:lnTo>
                  <a:pt x="7915989" y="4418713"/>
                </a:lnTo>
                <a:lnTo>
                  <a:pt x="7915989" y="0"/>
                </a:lnTo>
                <a:close/>
              </a:path>
            </a:pathLst>
          </a:custGeom>
          <a:solidFill>
            <a:srgbClr val="00A97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2F414847-92C6-0672-44A8-BAE7272F2EC3}"/>
              </a:ext>
            </a:extLst>
          </p:cNvPr>
          <p:cNvSpPr txBox="1">
            <a:spLocks/>
          </p:cNvSpPr>
          <p:nvPr/>
        </p:nvSpPr>
        <p:spPr>
          <a:xfrm>
            <a:off x="583235" y="332656"/>
            <a:ext cx="3316521" cy="870328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>
            <a:lvl1pPr>
              <a:defRPr sz="37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Most efficient device on the market!</a:t>
            </a:r>
            <a:endParaRPr kumimoji="0" lang="en-US" sz="2800" b="0" i="0" u="none" strike="noStrike" kern="1200" cap="none" spc="-6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7565A916-557D-288F-988C-404C17E945C7}"/>
              </a:ext>
            </a:extLst>
          </p:cNvPr>
          <p:cNvSpPr txBox="1"/>
          <p:nvPr/>
        </p:nvSpPr>
        <p:spPr>
          <a:xfrm>
            <a:off x="583235" y="1308898"/>
            <a:ext cx="3851801" cy="86435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5403" marR="90490" lvl="0" indent="0" algn="l" defTabSz="914400" rtl="0" eaLnBrk="1" fontAlgn="auto" latinLnBrk="0" hangingPunct="1">
              <a:lnSpc>
                <a:spcPct val="1012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0" i="0" u="none" strike="noStrike" kern="1200" cap="none" spc="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400" b="0" i="0" u="none" strike="noStrike" kern="1200" cap="none" spc="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AQUAboss</a:t>
            </a:r>
            <a:r>
              <a:rPr kumimoji="0" lang="en-US" sz="1400" b="0" i="0" u="none" strike="noStrike" kern="1200" cap="none" spc="3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kumimoji="0" lang="en-US" sz="1400" b="0" i="0" u="none" strike="noStrike" kern="1200" cap="none" spc="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nX helps you to use fewer resources such as water and electricity thanks to intelligent and innovative technology.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3234" y="1209897"/>
            <a:ext cx="3447227" cy="3539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Energy </a:t>
            </a:r>
            <a:r>
              <a:rPr kumimoji="0" lang="de-DE" sz="2244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savings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46A16FD-355D-775C-E19B-3EB843F68D4D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Ressource Efficiency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9C136D-C6C2-B1C8-CE7D-6685D5FA4641}"/>
              </a:ext>
            </a:extLst>
          </p:cNvPr>
          <p:cNvSpPr txBox="1"/>
          <p:nvPr/>
        </p:nvSpPr>
        <p:spPr>
          <a:xfrm>
            <a:off x="583234" y="1563802"/>
            <a:ext cx="4854867" cy="246911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 to </a:t>
            </a:r>
            <a:r>
              <a:rPr kumimoji="0" lang="de-DE" sz="15979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65</a:t>
            </a:r>
            <a:r>
              <a:rPr kumimoji="0" sz="15979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15979" b="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23D8C17-6B3E-BA68-B067-22F2CCA71214}"/>
              </a:ext>
            </a:extLst>
          </p:cNvPr>
          <p:cNvSpPr txBox="1"/>
          <p:nvPr/>
        </p:nvSpPr>
        <p:spPr>
          <a:xfrm>
            <a:off x="583234" y="3868681"/>
            <a:ext cx="4299484" cy="103628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103" marR="0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Thanks to multiple patents, AQUAboss® nX delivers a </a:t>
            </a:r>
            <a:r>
              <a:rPr kumimoji="0" lang="en-US" sz="1334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guaranteed minimum of 25% </a:t>
            </a:r>
            <a: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up to 65% energy savings compared to AQUAboss®</a:t>
            </a:r>
            <a:b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US" sz="133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33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CF158FD-16AD-47EE-B46D-AEE971E2A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5666" y="-94109"/>
            <a:ext cx="1346200" cy="13462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A5DACB7-8DB8-A07C-3EA0-B607B1DD585B}"/>
              </a:ext>
            </a:extLst>
          </p:cNvPr>
          <p:cNvSpPr txBox="1"/>
          <p:nvPr/>
        </p:nvSpPr>
        <p:spPr>
          <a:xfrm>
            <a:off x="11056516" y="1087675"/>
            <a:ext cx="1104499" cy="1227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711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PATENTED TECHNOLOGY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D2A35A9-31B6-4F98-FDBC-22BE27F38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9290" y="817374"/>
            <a:ext cx="4937035" cy="493703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E75500A-F349-557B-7691-BE745B36E3BA}"/>
              </a:ext>
            </a:extLst>
          </p:cNvPr>
          <p:cNvSpPr txBox="1"/>
          <p:nvPr/>
        </p:nvSpPr>
        <p:spPr>
          <a:xfrm>
            <a:off x="361018" y="4896800"/>
            <a:ext cx="6095022" cy="26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64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lang="en-US" sz="1092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lang="en-US" sz="1092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average</a:t>
            </a:r>
            <a:r>
              <a:rPr kumimoji="0" lang="en-US" sz="1092" b="0" i="0" u="none" strike="noStrike" kern="1200" cap="none" spc="2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center</a:t>
            </a:r>
            <a:r>
              <a:rPr kumimoji="0" lang="en-US" sz="1092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lang="en-US" sz="1092" b="0" i="0" u="none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r>
              <a:rPr kumimoji="0" lang="en-US" sz="1092" b="0" i="0" u="none" strike="noStrike" kern="1200" cap="none" spc="2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0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 this results in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91AC870B-8331-C738-0990-DA7B6CECFAAC}"/>
              </a:ext>
            </a:extLst>
          </p:cNvPr>
          <p:cNvSpPr txBox="1"/>
          <p:nvPr/>
        </p:nvSpPr>
        <p:spPr>
          <a:xfrm>
            <a:off x="1179812" y="4904965"/>
            <a:ext cx="4159488" cy="1364327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800" b="0" i="0" u="none" strike="noStrike" kern="1200" cap="none" spc="-6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7.650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C21F7643-79CB-8425-EF75-EBEBDC1F5844}"/>
              </a:ext>
            </a:extLst>
          </p:cNvPr>
          <p:cNvSpPr txBox="1"/>
          <p:nvPr/>
        </p:nvSpPr>
        <p:spPr>
          <a:xfrm>
            <a:off x="4028469" y="5761466"/>
            <a:ext cx="2535583" cy="28555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kW/h savings/year!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602AD67-385D-061E-3920-20042F463AAE}"/>
              </a:ext>
            </a:extLst>
          </p:cNvPr>
          <p:cNvSpPr txBox="1"/>
          <p:nvPr/>
        </p:nvSpPr>
        <p:spPr>
          <a:xfrm>
            <a:off x="490088" y="5754409"/>
            <a:ext cx="8240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64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4B0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Approx.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B0CF991-236B-84B5-C98F-2A8AF504EE36}"/>
              </a:ext>
            </a:extLst>
          </p:cNvPr>
          <p:cNvSpPr txBox="1"/>
          <p:nvPr/>
        </p:nvSpPr>
        <p:spPr>
          <a:xfrm>
            <a:off x="557064" y="6654032"/>
            <a:ext cx="654858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 test report: Savings calculated according to performance KPI on 15000 treatments 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 *Electric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consumption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https://doi.org/10.1093/ndt/gfaa193</a:t>
            </a:r>
            <a:endParaRPr kumimoji="0" lang="sr-Latn-BA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CA7CAB60-8498-F0E3-0DD7-758B691C41FC}"/>
              </a:ext>
            </a:extLst>
          </p:cNvPr>
          <p:cNvSpPr txBox="1"/>
          <p:nvPr/>
        </p:nvSpPr>
        <p:spPr>
          <a:xfrm>
            <a:off x="6999330" y="4612783"/>
            <a:ext cx="4749298" cy="7675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28067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energy is enough to drive</a:t>
            </a: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280670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 electric car around the world.*</a:t>
            </a:r>
          </a:p>
        </p:txBody>
      </p:sp>
    </p:spTree>
    <p:extLst>
      <p:ext uri="{BB962C8B-B14F-4D97-AF65-F5344CB8AC3E}">
        <p14:creationId xmlns:p14="http://schemas.microsoft.com/office/powerpoint/2010/main" val="1786234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3234" y="1209897"/>
            <a:ext cx="3447227" cy="35390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Water </a:t>
            </a:r>
            <a:r>
              <a:rPr kumimoji="0" lang="en-US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recovery</a:t>
            </a:r>
            <a:r>
              <a:rPr kumimoji="0" lang="de-DE" sz="224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rate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F1AF57A7-B10F-752E-4069-D5A28C791461}"/>
              </a:ext>
            </a:extLst>
          </p:cNvPr>
          <p:cNvSpPr txBox="1"/>
          <p:nvPr/>
        </p:nvSpPr>
        <p:spPr>
          <a:xfrm>
            <a:off x="583234" y="4686112"/>
            <a:ext cx="4228463" cy="961991"/>
          </a:xfrm>
          <a:prstGeom prst="rect">
            <a:avLst/>
          </a:prstGeom>
          <a:solidFill>
            <a:srgbClr val="EFECE6"/>
          </a:solidFill>
        </p:spPr>
        <p:txBody>
          <a:bodyPr vert="horz" wrap="square" lIns="0" tIns="113979" rIns="0" bIns="0" rtlCol="0">
            <a:spAutoFit/>
          </a:bodyPr>
          <a:lstStyle/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means there is a potential of 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srgbClr val="14B0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saving 10% more water</a:t>
            </a: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comparison to AQUAboss.</a:t>
            </a:r>
          </a:p>
          <a:p>
            <a:pPr marL="23103" marR="0" lvl="0" indent="0" algn="ctr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46A16FD-355D-775C-E19B-3EB843F68D4D}"/>
              </a:ext>
            </a:extLst>
          </p:cNvPr>
          <p:cNvSpPr/>
          <p:nvPr/>
        </p:nvSpPr>
        <p:spPr bwMode="gray">
          <a:xfrm>
            <a:off x="806073" y="0"/>
            <a:ext cx="2416521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Ressource Efficiency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9C136D-C6C2-B1C8-CE7D-6685D5FA4641}"/>
              </a:ext>
            </a:extLst>
          </p:cNvPr>
          <p:cNvSpPr txBox="1"/>
          <p:nvPr/>
        </p:nvSpPr>
        <p:spPr>
          <a:xfrm>
            <a:off x="583234" y="1563802"/>
            <a:ext cx="4854867" cy="2469116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 to </a:t>
            </a:r>
            <a:r>
              <a:rPr kumimoji="0" lang="de-DE" sz="15979" b="0" i="0" u="none" strike="noStrike" kern="1200" cap="none" spc="-15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95%</a:t>
            </a:r>
            <a:endParaRPr kumimoji="0" lang="de-DE" sz="15979" b="0" i="0" u="none" strike="noStrike" kern="1200" cap="none" spc="0" normalizeH="0" baseline="0" noProof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23D8C17-6B3E-BA68-B067-22F2CCA71214}"/>
              </a:ext>
            </a:extLst>
          </p:cNvPr>
          <p:cNvSpPr txBox="1"/>
          <p:nvPr/>
        </p:nvSpPr>
        <p:spPr>
          <a:xfrm>
            <a:off x="583234" y="3868681"/>
            <a:ext cx="4299484" cy="83097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103" marR="0" lvl="0" indent="0" algn="l" defTabSz="914400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input water is converted to permeate after removing impurities through a reverse osmosis system. </a:t>
            </a:r>
            <a:b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de-DE" sz="13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de-DE" sz="133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6FD5D7C0-4CFB-E926-261B-15711224E79C}"/>
              </a:ext>
            </a:extLst>
          </p:cNvPr>
          <p:cNvSpPr/>
          <p:nvPr/>
        </p:nvSpPr>
        <p:spPr>
          <a:xfrm>
            <a:off x="609600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1F35C73-0D06-8237-C074-E0B326D68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567" t="21451" r="27966" b="19914"/>
          <a:stretch/>
        </p:blipFill>
        <p:spPr>
          <a:xfrm>
            <a:off x="332193" y="5517232"/>
            <a:ext cx="360040" cy="4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245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B. Braun">
  <a:themeElements>
    <a:clrScheme name="B. Braun">
      <a:dk1>
        <a:srgbClr val="000000"/>
      </a:dk1>
      <a:lt1>
        <a:srgbClr val="FFFFFF"/>
      </a:lt1>
      <a:dk2>
        <a:srgbClr val="00A97A"/>
      </a:dk2>
      <a:lt2>
        <a:srgbClr val="333333"/>
      </a:lt2>
      <a:accent1>
        <a:srgbClr val="00A97A"/>
      </a:accent1>
      <a:accent2>
        <a:srgbClr val="00C696"/>
      </a:accent2>
      <a:accent3>
        <a:srgbClr val="00DFA9"/>
      </a:accent3>
      <a:accent4>
        <a:srgbClr val="97FFD8"/>
      </a:accent4>
      <a:accent5>
        <a:srgbClr val="035877"/>
      </a:accent5>
      <a:accent6>
        <a:srgbClr val="02708E"/>
      </a:accent6>
      <a:hlink>
        <a:srgbClr val="00A97A"/>
      </a:hlink>
      <a:folHlink>
        <a:srgbClr val="DFDBD3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B. Braun">
  <a:themeElements>
    <a:clrScheme name="B. Braun">
      <a:dk1>
        <a:srgbClr val="000000"/>
      </a:dk1>
      <a:lt1>
        <a:srgbClr val="FFFFFF"/>
      </a:lt1>
      <a:dk2>
        <a:srgbClr val="00A97A"/>
      </a:dk2>
      <a:lt2>
        <a:srgbClr val="333333"/>
      </a:lt2>
      <a:accent1>
        <a:srgbClr val="00A97A"/>
      </a:accent1>
      <a:accent2>
        <a:srgbClr val="00C696"/>
      </a:accent2>
      <a:accent3>
        <a:srgbClr val="00DFA9"/>
      </a:accent3>
      <a:accent4>
        <a:srgbClr val="97FFD8"/>
      </a:accent4>
      <a:accent5>
        <a:srgbClr val="035877"/>
      </a:accent5>
      <a:accent6>
        <a:srgbClr val="02708E"/>
      </a:accent6>
      <a:hlink>
        <a:srgbClr val="00A97A"/>
      </a:hlink>
      <a:folHlink>
        <a:srgbClr val="DFDBD3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5_B. Braun">
  <a:themeElements>
    <a:clrScheme name="B. Braun">
      <a:dk1>
        <a:srgbClr val="000000"/>
      </a:dk1>
      <a:lt1>
        <a:srgbClr val="FFFFFF"/>
      </a:lt1>
      <a:dk2>
        <a:srgbClr val="00A97A"/>
      </a:dk2>
      <a:lt2>
        <a:srgbClr val="333333"/>
      </a:lt2>
      <a:accent1>
        <a:srgbClr val="00A97A"/>
      </a:accent1>
      <a:accent2>
        <a:srgbClr val="00C696"/>
      </a:accent2>
      <a:accent3>
        <a:srgbClr val="00DFA9"/>
      </a:accent3>
      <a:accent4>
        <a:srgbClr val="97FFD8"/>
      </a:accent4>
      <a:accent5>
        <a:srgbClr val="035877"/>
      </a:accent5>
      <a:accent6>
        <a:srgbClr val="02708E"/>
      </a:accent6>
      <a:hlink>
        <a:srgbClr val="00A97A"/>
      </a:hlink>
      <a:folHlink>
        <a:srgbClr val="DFDBD3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AF620761A7C409D067B7B38A9E387" ma:contentTypeVersion="19" ma:contentTypeDescription="Create a new document." ma:contentTypeScope="" ma:versionID="4d31b34eb994022edd4b0baf5e979dd0">
  <xsd:schema xmlns:xsd="http://www.w3.org/2001/XMLSchema" xmlns:xs="http://www.w3.org/2001/XMLSchema" xmlns:p="http://schemas.microsoft.com/office/2006/metadata/properties" xmlns:ns2="ef2aa88a-5f2f-4f2b-9a3e-77c70cb46416" xmlns:ns3="06dd7db3-2e72-47be-aeb3-e0883d579c8c" xmlns:ns4="0d15b06a-b26a-40a4-a368-fd5b042456b5" xmlns:ns5="843c7731-10a6-4d1b-bd34-4784dd890d47" targetNamespace="http://schemas.microsoft.com/office/2006/metadata/properties" ma:root="true" ma:fieldsID="bc85406728e727156e9e24c06cc81b66" ns2:_="" ns3:_="" ns4:_="" ns5:_="">
    <xsd:import namespace="ef2aa88a-5f2f-4f2b-9a3e-77c70cb46416"/>
    <xsd:import namespace="06dd7db3-2e72-47be-aeb3-e0883d579c8c"/>
    <xsd:import namespace="0d15b06a-b26a-40a4-a368-fd5b042456b5"/>
    <xsd:import namespace="843c7731-10a6-4d1b-bd34-4784dd890d4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n24c5089495a45db9a6fea6f9c9ae19b" minOccurs="0"/>
                <xsd:element ref="ns3:cb0eb143b4e346e99a89316938a64a26" minOccurs="0"/>
                <xsd:element ref="ns3:EISColCompany" minOccurs="0"/>
                <xsd:element ref="ns3:EISColCostcenter" minOccurs="0"/>
                <xsd:element ref="ns4:TaxCatchAll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LengthInSeconds" minOccurs="0"/>
                <xsd:element ref="ns5:lcf76f155ced4ddcb4097134ff3c332f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ObjectDetectorVersions" minOccurs="0"/>
                <xsd:element ref="ns5:MediaServiceSearchProperties" minOccurs="0"/>
                <xsd:element ref="ns5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2aa88a-5f2f-4f2b-9a3e-77c70cb4641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d7db3-2e72-47be-aeb3-e0883d579c8c" elementFormDefault="qualified">
    <xsd:import namespace="http://schemas.microsoft.com/office/2006/documentManagement/types"/>
    <xsd:import namespace="http://schemas.microsoft.com/office/infopath/2007/PartnerControls"/>
    <xsd:element name="n24c5089495a45db9a6fea6f9c9ae19b" ma:index="11" nillable="true" ma:taxonomy="true" ma:internalName="n24c5089495a45db9a6fea6f9c9ae19b" ma:taxonomyFieldName="EISColDivision" ma:displayName="Division" ma:default="" ma:fieldId="{724c5089-495a-45db-9a6f-ea6f9c9ae19b}" ma:sspId="b29d0967-da9b-4a39-b679-e3fd6923df66" ma:termSetId="5a5a561c-7e81-4368-a9e6-1b75e5fa507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b0eb143b4e346e99a89316938a64a26" ma:index="12" nillable="true" ma:taxonomy="true" ma:internalName="cb0eb143b4e346e99a89316938a64a26" ma:taxonomyFieldName="EISColCountry" ma:displayName="Country" ma:default="" ma:fieldId="{cb0eb143-b4e3-46e9-9a89-316938a64a26}" ma:sspId="b29d0967-da9b-4a39-b679-e3fd6923df66" ma:termSetId="20293ea3-d300-4042-a0e3-6414640add5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ISColCompany" ma:index="13" nillable="true" ma:displayName="Company" ma:format="Dropdown" ma:internalName="EISColCompany">
      <xsd:simpleType>
        <xsd:union memberTypes="dms:Text">
          <xsd:simpleType>
            <xsd:restriction base="dms:Choice">
              <xsd:enumeration value="Default"/>
            </xsd:restriction>
          </xsd:simpleType>
        </xsd:union>
      </xsd:simpleType>
    </xsd:element>
    <xsd:element name="EISColCostcenter" ma:index="14" nillable="true" ma:displayName="Costcenter" ma:format="Dropdown" ma:internalName="EISColCostcenter">
      <xsd:simpleType>
        <xsd:union memberTypes="dms:Text">
          <xsd:simpleType>
            <xsd:restriction base="dms:Choice">
              <xsd:enumeration value="Default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15b06a-b26a-40a4-a368-fd5b042456b5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518e00a-4214-4d29-91a5-0689cfef3c25}" ma:internalName="TaxCatchAll" ma:showField="CatchAllData" ma:web="0d15b06a-b26a-40a4-a368-fd5b042456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c7731-10a6-4d1b-bd34-4784dd890d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29d0967-da9b-4a39-b679-e3fd6923df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15b06a-b26a-40a4-a368-fd5b042456b5" xsi:nil="true"/>
    <lcf76f155ced4ddcb4097134ff3c332f xmlns="843c7731-10a6-4d1b-bd34-4784dd890d47">
      <Terms xmlns="http://schemas.microsoft.com/office/infopath/2007/PartnerControls"/>
    </lcf76f155ced4ddcb4097134ff3c332f>
    <n24c5089495a45db9a6fea6f9c9ae19b xmlns="06dd7db3-2e72-47be-aeb3-e0883d579c8c">
      <Terms xmlns="http://schemas.microsoft.com/office/infopath/2007/PartnerControls"/>
    </n24c5089495a45db9a6fea6f9c9ae19b>
    <EISColCostcenter xmlns="06dd7db3-2e72-47be-aeb3-e0883d579c8c" xsi:nil="true"/>
    <cb0eb143b4e346e99a89316938a64a26 xmlns="06dd7db3-2e72-47be-aeb3-e0883d579c8c">
      <Terms xmlns="http://schemas.microsoft.com/office/infopath/2007/PartnerControls"/>
    </cb0eb143b4e346e99a89316938a64a26>
    <EISColCompany xmlns="06dd7db3-2e72-47be-aeb3-e0883d579c8c" xsi:nil="true"/>
    <_dlc_DocId xmlns="ef2aa88a-5f2f-4f2b-9a3e-77c70cb46416">NJJKPJZJJ2UE-1571860022-3606</_dlc_DocId>
    <_dlc_DocIdUrl xmlns="ef2aa88a-5f2f-4f2b-9a3e-77c70cb46416">
      <Url>https://bbraun.sharepoint.com/sites/bbraun_eis_marketingcommunicationbe/_layouts/15/DocIdRedir.aspx?ID=NJJKPJZJJ2UE-1571860022-3606</Url>
      <Description>NJJKPJZJJ2UE-1571860022-3606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4A2DAE8-66D9-4EFC-A285-B040E632EE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29F104-4A62-4DD3-9AAD-49DED6C3E6F8}"/>
</file>

<file path=customXml/itemProps3.xml><?xml version="1.0" encoding="utf-8"?>
<ds:datastoreItem xmlns:ds="http://schemas.openxmlformats.org/officeDocument/2006/customXml" ds:itemID="{CFDBF728-4904-4937-995D-E0579117C5C6}">
  <ds:schemaRefs>
    <ds:schemaRef ds:uri="0bd074be-c82f-4478-8809-07194aedd7e7"/>
    <ds:schemaRef ds:uri="31f5be2b-f3c1-4139-afd8-973280173371"/>
    <ds:schemaRef ds:uri="343cd747-3570-4ad2-8e88-634f90bdd330"/>
    <ds:schemaRef ds:uri="6e5c358e-4977-4352-ba45-94134266f7ba"/>
    <ds:schemaRef ds:uri="839bae1c-89cb-4d69-968f-d4b38eb86329"/>
    <ds:schemaRef ds:uri="deacb8ca-e279-4ba1-a835-f8eedb21f437"/>
    <ds:schemaRef ds:uri="ef2aa88a-5f2f-4f2b-9a3e-77c70cb464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2B4C6BAD-E4DD-4B5A-8B0A-195108E34E5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22</Slides>
  <Notes>4</Notes>
  <HiddenSlides>1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1_B. Braun</vt:lpstr>
      <vt:lpstr>1_Office</vt:lpstr>
      <vt:lpstr>4_B. Braun</vt:lpstr>
      <vt:lpstr>5_B. Braun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Component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and stay healthy!</vt:lpstr>
    </vt:vector>
  </TitlesOfParts>
  <Company>B. Braun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Weix</dc:creator>
  <cp:revision>1</cp:revision>
  <dcterms:created xsi:type="dcterms:W3CDTF">2025-03-03T13:18:36Z</dcterms:created>
  <dcterms:modified xsi:type="dcterms:W3CDTF">2025-05-26T08:26:18Z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de25a8-ef47-40a7-b7ec-c38f3edc2acf_Enabled">
    <vt:lpwstr>true</vt:lpwstr>
  </property>
  <property fmtid="{D5CDD505-2E9C-101B-9397-08002B2CF9AE}" pid="3" name="MSIP_Label_a8de25a8-ef47-40a7-b7ec-c38f3edc2acf_SetDate">
    <vt:lpwstr>2025-03-03T14:07:24Z</vt:lpwstr>
  </property>
  <property fmtid="{D5CDD505-2E9C-101B-9397-08002B2CF9AE}" pid="4" name="MSIP_Label_a8de25a8-ef47-40a7-b7ec-c38f3edc2acf_Method">
    <vt:lpwstr>Standard</vt:lpwstr>
  </property>
  <property fmtid="{D5CDD505-2E9C-101B-9397-08002B2CF9AE}" pid="5" name="MSIP_Label_a8de25a8-ef47-40a7-b7ec-c38f3edc2acf_Name">
    <vt:lpwstr>a8de25a8-ef47-40a7-b7ec-c38f3edc2acf</vt:lpwstr>
  </property>
  <property fmtid="{D5CDD505-2E9C-101B-9397-08002B2CF9AE}" pid="6" name="MSIP_Label_a8de25a8-ef47-40a7-b7ec-c38f3edc2acf_SiteId">
    <vt:lpwstr>15d1bef2-0a6a-46f9-be4c-023279325e51</vt:lpwstr>
  </property>
  <property fmtid="{D5CDD505-2E9C-101B-9397-08002B2CF9AE}" pid="7" name="MSIP_Label_a8de25a8-ef47-40a7-b7ec-c38f3edc2acf_ActionId">
    <vt:lpwstr>72432bab-506c-4769-9eef-8d7e77fdf681</vt:lpwstr>
  </property>
  <property fmtid="{D5CDD505-2E9C-101B-9397-08002B2CF9AE}" pid="8" name="MSIP_Label_a8de25a8-ef47-40a7-b7ec-c38f3edc2acf_ContentBits">
    <vt:lpwstr>0</vt:lpwstr>
  </property>
  <property fmtid="{D5CDD505-2E9C-101B-9397-08002B2CF9AE}" pid="9" name="ContentTypeId">
    <vt:lpwstr>0x010100C29AF620761A7C409D067B7B38A9E387</vt:lpwstr>
  </property>
  <property fmtid="{D5CDD505-2E9C-101B-9397-08002B2CF9AE}" pid="10" name="MediaServiceImageTags">
    <vt:lpwstr/>
  </property>
  <property fmtid="{D5CDD505-2E9C-101B-9397-08002B2CF9AE}" pid="11" name="EIMColCollabAudience">
    <vt:lpwstr/>
  </property>
  <property fmtid="{D5CDD505-2E9C-101B-9397-08002B2CF9AE}" pid="12" name="_dlc_DocIdItemGuid">
    <vt:lpwstr>3eb1cb71-b241-4e68-acaf-071802b5444f</vt:lpwstr>
  </property>
  <property fmtid="{D5CDD505-2E9C-101B-9397-08002B2CF9AE}" pid="13" name="ComplianceAssetId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  <property fmtid="{D5CDD505-2E9C-101B-9397-08002B2CF9AE}" pid="16" name="EISColCountry">
    <vt:lpwstr/>
  </property>
  <property fmtid="{D5CDD505-2E9C-101B-9397-08002B2CF9AE}" pid="17" name="EISColDivision">
    <vt:lpwstr/>
  </property>
</Properties>
</file>